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77" r:id="rId2"/>
  </p:sldMasterIdLst>
  <p:notesMasterIdLst>
    <p:notesMasterId r:id="rId59"/>
  </p:notesMasterIdLst>
  <p:handoutMasterIdLst>
    <p:handoutMasterId r:id="rId60"/>
  </p:handoutMasterIdLst>
  <p:sldIdLst>
    <p:sldId id="256" r:id="rId3"/>
    <p:sldId id="262" r:id="rId4"/>
    <p:sldId id="257" r:id="rId5"/>
    <p:sldId id="287" r:id="rId6"/>
    <p:sldId id="288" r:id="rId7"/>
    <p:sldId id="289" r:id="rId8"/>
    <p:sldId id="290" r:id="rId9"/>
    <p:sldId id="291" r:id="rId10"/>
    <p:sldId id="292" r:id="rId11"/>
    <p:sldId id="293" r:id="rId12"/>
    <p:sldId id="294" r:id="rId13"/>
    <p:sldId id="295" r:id="rId14"/>
    <p:sldId id="296" r:id="rId15"/>
    <p:sldId id="297" r:id="rId16"/>
    <p:sldId id="298" r:id="rId17"/>
    <p:sldId id="299" r:id="rId18"/>
    <p:sldId id="300" r:id="rId19"/>
    <p:sldId id="301" r:id="rId20"/>
    <p:sldId id="302" r:id="rId21"/>
    <p:sldId id="303" r:id="rId22"/>
    <p:sldId id="304" r:id="rId23"/>
    <p:sldId id="305" r:id="rId24"/>
    <p:sldId id="306" r:id="rId25"/>
    <p:sldId id="307" r:id="rId26"/>
    <p:sldId id="308" r:id="rId27"/>
    <p:sldId id="309" r:id="rId28"/>
    <p:sldId id="310" r:id="rId29"/>
    <p:sldId id="311" r:id="rId30"/>
    <p:sldId id="312" r:id="rId31"/>
    <p:sldId id="313" r:id="rId32"/>
    <p:sldId id="314" r:id="rId33"/>
    <p:sldId id="315" r:id="rId34"/>
    <p:sldId id="316" r:id="rId35"/>
    <p:sldId id="317" r:id="rId36"/>
    <p:sldId id="318" r:id="rId37"/>
    <p:sldId id="319" r:id="rId38"/>
    <p:sldId id="320" r:id="rId39"/>
    <p:sldId id="321" r:id="rId40"/>
    <p:sldId id="322" r:id="rId41"/>
    <p:sldId id="323" r:id="rId42"/>
    <p:sldId id="324" r:id="rId43"/>
    <p:sldId id="325" r:id="rId44"/>
    <p:sldId id="326" r:id="rId45"/>
    <p:sldId id="327" r:id="rId46"/>
    <p:sldId id="328" r:id="rId47"/>
    <p:sldId id="329" r:id="rId48"/>
    <p:sldId id="330" r:id="rId49"/>
    <p:sldId id="331" r:id="rId50"/>
    <p:sldId id="332" r:id="rId51"/>
    <p:sldId id="333" r:id="rId52"/>
    <p:sldId id="334" r:id="rId53"/>
    <p:sldId id="335" r:id="rId54"/>
    <p:sldId id="336" r:id="rId55"/>
    <p:sldId id="337" r:id="rId56"/>
    <p:sldId id="338" r:id="rId57"/>
    <p:sldId id="339" r:id="rId5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CFF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SorterView">
  <p:normalViewPr>
    <p:restoredLeft sz="15969" autoAdjust="0"/>
    <p:restoredTop sz="99817" autoAdjust="0"/>
  </p:normalViewPr>
  <p:slideViewPr>
    <p:cSldViewPr snapToGrid="0" showGuides="1">
      <p:cViewPr>
        <p:scale>
          <a:sx n="36" d="100"/>
          <a:sy n="36" d="100"/>
        </p:scale>
        <p:origin x="-174" y="-798"/>
      </p:cViewPr>
      <p:guideLst>
        <p:guide orient="horz" pos="2160"/>
        <p:guide pos="3840"/>
      </p:guideLst>
    </p:cSldViewPr>
  </p:slideViewPr>
  <p:notesTextViewPr>
    <p:cViewPr>
      <p:scale>
        <a:sx n="1" d="1"/>
        <a:sy n="1" d="1"/>
      </p:scale>
      <p:origin x="0" y="0"/>
    </p:cViewPr>
  </p:notesTextViewPr>
  <p:sorterViewPr>
    <p:cViewPr>
      <p:scale>
        <a:sx n="87" d="100"/>
        <a:sy n="87" d="100"/>
      </p:scale>
      <p:origin x="0" y="29328"/>
    </p:cViewPr>
  </p:sorterViewPr>
  <p:notesViewPr>
    <p:cSldViewPr snapToGrid="0" showGuides="1">
      <p:cViewPr varScale="1">
        <p:scale>
          <a:sx n="65" d="100"/>
          <a:sy n="65" d="100"/>
        </p:scale>
        <p:origin x="1848" y="60"/>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slide" Target="slides/slide48.xml"/><Relationship Id="rId55" Type="http://schemas.openxmlformats.org/officeDocument/2006/relationships/slide" Target="slides/slide53.xml"/><Relationship Id="rId63" Type="http://schemas.openxmlformats.org/officeDocument/2006/relationships/theme" Target="theme/theme1.xml"/><Relationship Id="rId7" Type="http://schemas.openxmlformats.org/officeDocument/2006/relationships/slide" Target="slides/slide5.xml"/><Relationship Id="rId2" Type="http://schemas.openxmlformats.org/officeDocument/2006/relationships/slideMaster" Target="slideMasters/slideMaster1.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slide" Target="slides/slide39.xml"/><Relationship Id="rId54" Type="http://schemas.openxmlformats.org/officeDocument/2006/relationships/slide" Target="slides/slide52.xml"/><Relationship Id="rId62"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slide" Target="slides/slide51.xml"/><Relationship Id="rId58" Type="http://schemas.openxmlformats.org/officeDocument/2006/relationships/slide" Target="slides/slide56.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slide" Target="slides/slide55.xml"/><Relationship Id="rId61"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handoutMaster" Target="handoutMasters/handout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slide" Target="slides/slide54.xml"/><Relationship Id="rId64" Type="http://schemas.openxmlformats.org/officeDocument/2006/relationships/tableStyles" Target="tableStyles.xml"/><Relationship Id="rId8" Type="http://schemas.openxmlformats.org/officeDocument/2006/relationships/slide" Target="slides/slide6.xml"/><Relationship Id="rId51" Type="http://schemas.openxmlformats.org/officeDocument/2006/relationships/slide" Target="slides/slide49.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2447117E-D58A-422A-A81B-362E9F2EA265}" type="datetimeFigureOut">
              <a:rPr lang="en-US" smtClean="0"/>
              <a:t>5/4/2014</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9A438575-B761-4121-A7E4-457BB626566A}" type="slidenum">
              <a:rPr lang="en-US" smtClean="0"/>
              <a:t>‹#›</a:t>
            </a:fld>
            <a:endParaRPr lang="en-US"/>
          </a:p>
        </p:txBody>
      </p:sp>
    </p:spTree>
    <p:extLst>
      <p:ext uri="{BB962C8B-B14F-4D97-AF65-F5344CB8AC3E}">
        <p14:creationId xmlns:p14="http://schemas.microsoft.com/office/powerpoint/2010/main" val="62396465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1552672-2D72-42C2-B0B5-4CADDCB794C9}" type="datetimeFigureOut">
              <a:rPr lang="en-US" smtClean="0"/>
              <a:t>5/4/2014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54BA502-DDEA-4552-B72A-9C62FF6620C8}" type="slidenum">
              <a:rPr lang="en-US" smtClean="0"/>
              <a:t>‹#›</a:t>
            </a:fld>
            <a:endParaRPr lang="en-US"/>
          </a:p>
        </p:txBody>
      </p:sp>
    </p:spTree>
    <p:extLst>
      <p:ext uri="{BB962C8B-B14F-4D97-AF65-F5344CB8AC3E}">
        <p14:creationId xmlns:p14="http://schemas.microsoft.com/office/powerpoint/2010/main" val="215213406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3F31A184-F35B-4AFC-AC27-402630BF31EA}" type="datetimeFigureOut">
              <a:rPr lang="en-US" smtClean="0"/>
              <a:t>5/4/2014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1BD9D6C-B21A-4AFF-BD71-9CA00C1F4281}" type="slidenum">
              <a:rPr lang="en-US" smtClean="0"/>
              <a:t>‹#›</a:t>
            </a:fld>
            <a:endParaRPr lang="en-US"/>
          </a:p>
        </p:txBody>
      </p:sp>
    </p:spTree>
    <p:extLst>
      <p:ext uri="{BB962C8B-B14F-4D97-AF65-F5344CB8AC3E}">
        <p14:creationId xmlns:p14="http://schemas.microsoft.com/office/powerpoint/2010/main" val="249866380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F31A184-F35B-4AFC-AC27-402630BF31EA}" type="datetimeFigureOut">
              <a:rPr lang="en-US" smtClean="0"/>
              <a:t>5/4/2014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1BD9D6C-B21A-4AFF-BD71-9CA00C1F4281}" type="slidenum">
              <a:rPr lang="en-US" smtClean="0"/>
              <a:t>‹#›</a:t>
            </a:fld>
            <a:endParaRPr lang="en-US"/>
          </a:p>
        </p:txBody>
      </p:sp>
    </p:spTree>
    <p:extLst>
      <p:ext uri="{BB962C8B-B14F-4D97-AF65-F5344CB8AC3E}">
        <p14:creationId xmlns:p14="http://schemas.microsoft.com/office/powerpoint/2010/main" val="80189614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7432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09600" y="274639"/>
            <a:ext cx="80264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F31A184-F35B-4AFC-AC27-402630BF31EA}" type="datetimeFigureOut">
              <a:rPr lang="en-US" smtClean="0"/>
              <a:t>5/4/2014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1BD9D6C-B21A-4AFF-BD71-9CA00C1F4281}" type="slidenum">
              <a:rPr lang="en-US" smtClean="0"/>
              <a:t>‹#›</a:t>
            </a:fld>
            <a:endParaRPr lang="en-US"/>
          </a:p>
        </p:txBody>
      </p:sp>
    </p:spTree>
    <p:extLst>
      <p:ext uri="{BB962C8B-B14F-4D97-AF65-F5344CB8AC3E}">
        <p14:creationId xmlns:p14="http://schemas.microsoft.com/office/powerpoint/2010/main" val="347987395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Game Board">
    <p:spTree>
      <p:nvGrpSpPr>
        <p:cNvPr id="1" name=""/>
        <p:cNvGrpSpPr/>
        <p:nvPr/>
      </p:nvGrpSpPr>
      <p:grpSpPr>
        <a:xfrm>
          <a:off x="0" y="0"/>
          <a:ext cx="0" cy="0"/>
          <a:chOff x="0" y="0"/>
          <a:chExt cx="0" cy="0"/>
        </a:xfrm>
      </p:grpSpPr>
      <p:sp>
        <p:nvSpPr>
          <p:cNvPr id="5" name="Text Placeholder 7"/>
          <p:cNvSpPr>
            <a:spLocks noGrp="1"/>
          </p:cNvSpPr>
          <p:nvPr>
            <p:ph type="body" sz="quarter" idx="13" hasCustomPrompt="1"/>
          </p:nvPr>
        </p:nvSpPr>
        <p:spPr>
          <a:xfrm>
            <a:off x="332703" y="357393"/>
            <a:ext cx="2099258" cy="914400"/>
          </a:xfrm>
          <a:solidFill>
            <a:schemeClr val="accent1">
              <a:lumMod val="75000"/>
            </a:schemeClr>
          </a:solidFill>
          <a:ln>
            <a:solidFill>
              <a:schemeClr val="accent1">
                <a:lumMod val="75000"/>
              </a:schemeClr>
            </a:solidFill>
          </a:ln>
        </p:spPr>
        <p:txBody>
          <a:bodyPr anchor="ctr">
            <a:noAutofit/>
          </a:bodyPr>
          <a:lstStyle>
            <a:lvl1pPr marL="0" indent="0" algn="ctr">
              <a:spcBef>
                <a:spcPts val="0"/>
              </a:spcBef>
              <a:buNone/>
              <a:defRPr sz="2400" baseline="0">
                <a:solidFill>
                  <a:schemeClr val="tx1"/>
                </a:solidFill>
              </a:defRPr>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smtClean="0"/>
              <a:t>Category 1</a:t>
            </a:r>
            <a:endParaRPr lang="en-US" dirty="0"/>
          </a:p>
        </p:txBody>
      </p:sp>
      <p:sp>
        <p:nvSpPr>
          <p:cNvPr id="40" name="Text Placeholder 7"/>
          <p:cNvSpPr>
            <a:spLocks noGrp="1"/>
          </p:cNvSpPr>
          <p:nvPr>
            <p:ph type="body" sz="quarter" idx="18" hasCustomPrompt="1"/>
          </p:nvPr>
        </p:nvSpPr>
        <p:spPr>
          <a:xfrm>
            <a:off x="332703" y="1516491"/>
            <a:ext cx="2099258" cy="914400"/>
          </a:xfrm>
          <a:solidFill>
            <a:schemeClr val="bg2">
              <a:lumMod val="50000"/>
            </a:schemeClr>
          </a:solidFill>
          <a:ln>
            <a:solidFill>
              <a:schemeClr val="bg2">
                <a:lumMod val="50000"/>
              </a:schemeClr>
            </a:solidFill>
          </a:ln>
        </p:spPr>
        <p:txBody>
          <a:bodyPr anchor="ctr">
            <a:noAutofit/>
          </a:bodyPr>
          <a:lstStyle>
            <a:lvl1pPr marL="0" indent="0" algn="ctr">
              <a:spcBef>
                <a:spcPts val="0"/>
              </a:spcBef>
              <a:buNone/>
              <a:defRPr sz="2400" baseline="0">
                <a:solidFill>
                  <a:srgbClr val="FFFFFF"/>
                </a:solidFill>
              </a:defRPr>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smtClean="0"/>
              <a:t>points</a:t>
            </a:r>
            <a:endParaRPr lang="en-US" dirty="0"/>
          </a:p>
        </p:txBody>
      </p:sp>
      <p:sp>
        <p:nvSpPr>
          <p:cNvPr id="45" name="Text Placeholder 7"/>
          <p:cNvSpPr>
            <a:spLocks noGrp="1"/>
          </p:cNvSpPr>
          <p:nvPr>
            <p:ph type="body" sz="quarter" idx="23" hasCustomPrompt="1"/>
          </p:nvPr>
        </p:nvSpPr>
        <p:spPr>
          <a:xfrm>
            <a:off x="332703" y="2533920"/>
            <a:ext cx="2099258" cy="914400"/>
          </a:xfrm>
          <a:solidFill>
            <a:schemeClr val="bg2">
              <a:lumMod val="50000"/>
            </a:schemeClr>
          </a:solidFill>
          <a:ln>
            <a:solidFill>
              <a:schemeClr val="bg2">
                <a:lumMod val="50000"/>
              </a:schemeClr>
            </a:solidFill>
          </a:ln>
        </p:spPr>
        <p:txBody>
          <a:bodyPr anchor="ctr">
            <a:noAutofit/>
          </a:bodyPr>
          <a:lstStyle>
            <a:lvl1pPr marL="0" indent="0" algn="ctr">
              <a:spcBef>
                <a:spcPts val="0"/>
              </a:spcBef>
              <a:buNone/>
              <a:defRPr sz="2400" baseline="0">
                <a:solidFill>
                  <a:srgbClr val="FFFFFF"/>
                </a:solidFill>
              </a:defRPr>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smtClean="0"/>
              <a:t>points</a:t>
            </a:r>
            <a:endParaRPr lang="en-US" dirty="0"/>
          </a:p>
        </p:txBody>
      </p:sp>
      <p:sp>
        <p:nvSpPr>
          <p:cNvPr id="50" name="Text Placeholder 7"/>
          <p:cNvSpPr>
            <a:spLocks noGrp="1"/>
          </p:cNvSpPr>
          <p:nvPr>
            <p:ph type="body" sz="quarter" idx="28" hasCustomPrompt="1"/>
          </p:nvPr>
        </p:nvSpPr>
        <p:spPr>
          <a:xfrm>
            <a:off x="332703" y="3551349"/>
            <a:ext cx="2099258" cy="914400"/>
          </a:xfrm>
          <a:solidFill>
            <a:schemeClr val="bg2">
              <a:lumMod val="50000"/>
            </a:schemeClr>
          </a:solidFill>
          <a:ln>
            <a:solidFill>
              <a:schemeClr val="bg2">
                <a:lumMod val="50000"/>
              </a:schemeClr>
            </a:solidFill>
          </a:ln>
        </p:spPr>
        <p:txBody>
          <a:bodyPr anchor="ctr">
            <a:noAutofit/>
          </a:bodyPr>
          <a:lstStyle>
            <a:lvl1pPr marL="0" indent="0" algn="ctr">
              <a:spcBef>
                <a:spcPts val="0"/>
              </a:spcBef>
              <a:buNone/>
              <a:defRPr sz="2400" baseline="0">
                <a:solidFill>
                  <a:srgbClr val="FFFFFF"/>
                </a:solidFill>
              </a:defRPr>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smtClean="0"/>
              <a:t>points</a:t>
            </a:r>
            <a:endParaRPr lang="en-US" dirty="0"/>
          </a:p>
        </p:txBody>
      </p:sp>
      <p:sp>
        <p:nvSpPr>
          <p:cNvPr id="55" name="Text Placeholder 7"/>
          <p:cNvSpPr>
            <a:spLocks noGrp="1"/>
          </p:cNvSpPr>
          <p:nvPr>
            <p:ph type="body" sz="quarter" idx="33" hasCustomPrompt="1"/>
          </p:nvPr>
        </p:nvSpPr>
        <p:spPr>
          <a:xfrm>
            <a:off x="332703" y="4568778"/>
            <a:ext cx="2099258" cy="914400"/>
          </a:xfrm>
          <a:solidFill>
            <a:schemeClr val="bg2">
              <a:lumMod val="50000"/>
            </a:schemeClr>
          </a:solidFill>
          <a:ln>
            <a:solidFill>
              <a:schemeClr val="bg2">
                <a:lumMod val="50000"/>
              </a:schemeClr>
            </a:solidFill>
          </a:ln>
        </p:spPr>
        <p:txBody>
          <a:bodyPr anchor="ctr">
            <a:noAutofit/>
          </a:bodyPr>
          <a:lstStyle>
            <a:lvl1pPr marL="0" indent="0" algn="ctr">
              <a:spcBef>
                <a:spcPts val="0"/>
              </a:spcBef>
              <a:buNone/>
              <a:defRPr sz="2400" baseline="0">
                <a:solidFill>
                  <a:srgbClr val="FFFFFF"/>
                </a:solidFill>
              </a:defRPr>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smtClean="0"/>
              <a:t>points</a:t>
            </a:r>
            <a:endParaRPr lang="en-US" dirty="0"/>
          </a:p>
        </p:txBody>
      </p:sp>
      <p:sp>
        <p:nvSpPr>
          <p:cNvPr id="60" name="Text Placeholder 7"/>
          <p:cNvSpPr>
            <a:spLocks noGrp="1"/>
          </p:cNvSpPr>
          <p:nvPr>
            <p:ph type="body" sz="quarter" idx="38" hasCustomPrompt="1"/>
          </p:nvPr>
        </p:nvSpPr>
        <p:spPr>
          <a:xfrm>
            <a:off x="332703" y="5586207"/>
            <a:ext cx="2099258" cy="914400"/>
          </a:xfrm>
          <a:solidFill>
            <a:schemeClr val="bg2">
              <a:lumMod val="50000"/>
            </a:schemeClr>
          </a:solidFill>
          <a:ln>
            <a:solidFill>
              <a:schemeClr val="bg2">
                <a:lumMod val="50000"/>
              </a:schemeClr>
            </a:solidFill>
          </a:ln>
        </p:spPr>
        <p:txBody>
          <a:bodyPr anchor="ctr">
            <a:noAutofit/>
          </a:bodyPr>
          <a:lstStyle>
            <a:lvl1pPr marL="0" indent="0" algn="ctr">
              <a:spcBef>
                <a:spcPts val="0"/>
              </a:spcBef>
              <a:buNone/>
              <a:defRPr sz="2400" baseline="0">
                <a:solidFill>
                  <a:srgbClr val="FFFFFF"/>
                </a:solidFill>
              </a:defRPr>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smtClean="0"/>
              <a:t>points</a:t>
            </a:r>
            <a:endParaRPr lang="en-US" dirty="0"/>
          </a:p>
        </p:txBody>
      </p:sp>
      <p:sp>
        <p:nvSpPr>
          <p:cNvPr id="36" name="Text Placeholder 7"/>
          <p:cNvSpPr>
            <a:spLocks noGrp="1"/>
          </p:cNvSpPr>
          <p:nvPr>
            <p:ph type="body" sz="quarter" idx="14" hasCustomPrompt="1"/>
          </p:nvPr>
        </p:nvSpPr>
        <p:spPr>
          <a:xfrm>
            <a:off x="2689537" y="357393"/>
            <a:ext cx="2099258" cy="914400"/>
          </a:xfrm>
          <a:solidFill>
            <a:schemeClr val="accent2"/>
          </a:solidFill>
          <a:ln>
            <a:solidFill>
              <a:schemeClr val="accent2"/>
            </a:solidFill>
          </a:ln>
        </p:spPr>
        <p:txBody>
          <a:bodyPr anchor="ctr">
            <a:noAutofit/>
          </a:bodyPr>
          <a:lstStyle>
            <a:lvl1pPr marL="0" indent="0" algn="ctr">
              <a:spcBef>
                <a:spcPts val="0"/>
              </a:spcBef>
              <a:buNone/>
              <a:defRPr sz="2400" baseline="0">
                <a:solidFill>
                  <a:schemeClr val="tx1"/>
                </a:solidFill>
              </a:defRPr>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smtClean="0"/>
              <a:t>Category 2</a:t>
            </a:r>
            <a:endParaRPr lang="en-US" dirty="0"/>
          </a:p>
        </p:txBody>
      </p:sp>
      <p:sp>
        <p:nvSpPr>
          <p:cNvPr id="41" name="Text Placeholder 7"/>
          <p:cNvSpPr>
            <a:spLocks noGrp="1"/>
          </p:cNvSpPr>
          <p:nvPr>
            <p:ph type="body" sz="quarter" idx="19" hasCustomPrompt="1"/>
          </p:nvPr>
        </p:nvSpPr>
        <p:spPr>
          <a:xfrm>
            <a:off x="2689537" y="1516491"/>
            <a:ext cx="2099258" cy="914400"/>
          </a:xfrm>
          <a:solidFill>
            <a:schemeClr val="bg2">
              <a:lumMod val="50000"/>
            </a:schemeClr>
          </a:solidFill>
          <a:ln>
            <a:solidFill>
              <a:schemeClr val="bg2">
                <a:lumMod val="50000"/>
              </a:schemeClr>
            </a:solidFill>
          </a:ln>
        </p:spPr>
        <p:txBody>
          <a:bodyPr anchor="ctr">
            <a:noAutofit/>
          </a:bodyPr>
          <a:lstStyle>
            <a:lvl1pPr marL="0" indent="0" algn="ctr">
              <a:spcBef>
                <a:spcPts val="0"/>
              </a:spcBef>
              <a:buNone/>
              <a:defRPr sz="2400" baseline="0">
                <a:solidFill>
                  <a:srgbClr val="FFFFFF"/>
                </a:solidFill>
              </a:defRPr>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smtClean="0"/>
              <a:t>points</a:t>
            </a:r>
            <a:endParaRPr lang="en-US" dirty="0"/>
          </a:p>
        </p:txBody>
      </p:sp>
      <p:sp>
        <p:nvSpPr>
          <p:cNvPr id="46" name="Text Placeholder 7"/>
          <p:cNvSpPr>
            <a:spLocks noGrp="1"/>
          </p:cNvSpPr>
          <p:nvPr>
            <p:ph type="body" sz="quarter" idx="24" hasCustomPrompt="1"/>
          </p:nvPr>
        </p:nvSpPr>
        <p:spPr>
          <a:xfrm>
            <a:off x="2689537" y="2533920"/>
            <a:ext cx="2099258" cy="914400"/>
          </a:xfrm>
          <a:solidFill>
            <a:schemeClr val="bg2">
              <a:lumMod val="50000"/>
            </a:schemeClr>
          </a:solidFill>
          <a:ln>
            <a:solidFill>
              <a:schemeClr val="bg2">
                <a:lumMod val="50000"/>
              </a:schemeClr>
            </a:solidFill>
          </a:ln>
        </p:spPr>
        <p:txBody>
          <a:bodyPr anchor="ctr">
            <a:noAutofit/>
          </a:bodyPr>
          <a:lstStyle>
            <a:lvl1pPr marL="0" indent="0" algn="ctr">
              <a:spcBef>
                <a:spcPts val="0"/>
              </a:spcBef>
              <a:buNone/>
              <a:defRPr sz="2400" baseline="0">
                <a:solidFill>
                  <a:srgbClr val="FFFFFF"/>
                </a:solidFill>
              </a:defRPr>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smtClean="0"/>
              <a:t>points</a:t>
            </a:r>
            <a:endParaRPr lang="en-US" dirty="0"/>
          </a:p>
        </p:txBody>
      </p:sp>
      <p:sp>
        <p:nvSpPr>
          <p:cNvPr id="51" name="Text Placeholder 7"/>
          <p:cNvSpPr>
            <a:spLocks noGrp="1"/>
          </p:cNvSpPr>
          <p:nvPr>
            <p:ph type="body" sz="quarter" idx="29" hasCustomPrompt="1"/>
          </p:nvPr>
        </p:nvSpPr>
        <p:spPr>
          <a:xfrm>
            <a:off x="2689537" y="3551349"/>
            <a:ext cx="2099258" cy="914400"/>
          </a:xfrm>
          <a:solidFill>
            <a:schemeClr val="bg2">
              <a:lumMod val="50000"/>
            </a:schemeClr>
          </a:solidFill>
          <a:ln>
            <a:solidFill>
              <a:schemeClr val="bg2">
                <a:lumMod val="50000"/>
              </a:schemeClr>
            </a:solidFill>
          </a:ln>
        </p:spPr>
        <p:txBody>
          <a:bodyPr anchor="ctr">
            <a:noAutofit/>
          </a:bodyPr>
          <a:lstStyle>
            <a:lvl1pPr marL="0" indent="0" algn="ctr">
              <a:spcBef>
                <a:spcPts val="0"/>
              </a:spcBef>
              <a:buNone/>
              <a:defRPr sz="2400" baseline="0">
                <a:solidFill>
                  <a:srgbClr val="FFFFFF"/>
                </a:solidFill>
              </a:defRPr>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smtClean="0"/>
              <a:t>points</a:t>
            </a:r>
            <a:endParaRPr lang="en-US" dirty="0"/>
          </a:p>
        </p:txBody>
      </p:sp>
      <p:sp>
        <p:nvSpPr>
          <p:cNvPr id="56" name="Text Placeholder 7"/>
          <p:cNvSpPr>
            <a:spLocks noGrp="1"/>
          </p:cNvSpPr>
          <p:nvPr>
            <p:ph type="body" sz="quarter" idx="34" hasCustomPrompt="1"/>
          </p:nvPr>
        </p:nvSpPr>
        <p:spPr>
          <a:xfrm>
            <a:off x="2689537" y="4568778"/>
            <a:ext cx="2099258" cy="914400"/>
          </a:xfrm>
          <a:solidFill>
            <a:schemeClr val="bg2">
              <a:lumMod val="50000"/>
            </a:schemeClr>
          </a:solidFill>
          <a:ln>
            <a:solidFill>
              <a:schemeClr val="bg2">
                <a:lumMod val="50000"/>
              </a:schemeClr>
            </a:solidFill>
          </a:ln>
        </p:spPr>
        <p:txBody>
          <a:bodyPr anchor="ctr">
            <a:noAutofit/>
          </a:bodyPr>
          <a:lstStyle>
            <a:lvl1pPr marL="0" indent="0" algn="ctr">
              <a:spcBef>
                <a:spcPts val="0"/>
              </a:spcBef>
              <a:buNone/>
              <a:defRPr sz="2400" baseline="0">
                <a:solidFill>
                  <a:srgbClr val="FFFFFF"/>
                </a:solidFill>
              </a:defRPr>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smtClean="0"/>
              <a:t>points</a:t>
            </a:r>
            <a:endParaRPr lang="en-US" dirty="0"/>
          </a:p>
        </p:txBody>
      </p:sp>
      <p:sp>
        <p:nvSpPr>
          <p:cNvPr id="61" name="Text Placeholder 7"/>
          <p:cNvSpPr>
            <a:spLocks noGrp="1"/>
          </p:cNvSpPr>
          <p:nvPr>
            <p:ph type="body" sz="quarter" idx="39" hasCustomPrompt="1"/>
          </p:nvPr>
        </p:nvSpPr>
        <p:spPr>
          <a:xfrm>
            <a:off x="2689537" y="5586207"/>
            <a:ext cx="2099258" cy="914400"/>
          </a:xfrm>
          <a:solidFill>
            <a:schemeClr val="bg2">
              <a:lumMod val="50000"/>
            </a:schemeClr>
          </a:solidFill>
          <a:ln>
            <a:solidFill>
              <a:schemeClr val="bg2">
                <a:lumMod val="50000"/>
              </a:schemeClr>
            </a:solidFill>
          </a:ln>
        </p:spPr>
        <p:txBody>
          <a:bodyPr anchor="ctr">
            <a:noAutofit/>
          </a:bodyPr>
          <a:lstStyle>
            <a:lvl1pPr marL="0" indent="0" algn="ctr">
              <a:spcBef>
                <a:spcPts val="0"/>
              </a:spcBef>
              <a:buNone/>
              <a:defRPr sz="2400" baseline="0">
                <a:solidFill>
                  <a:srgbClr val="FFFFFF"/>
                </a:solidFill>
              </a:defRPr>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smtClean="0"/>
              <a:t>points</a:t>
            </a:r>
            <a:endParaRPr lang="en-US" dirty="0"/>
          </a:p>
        </p:txBody>
      </p:sp>
      <p:sp>
        <p:nvSpPr>
          <p:cNvPr id="37" name="Text Placeholder 7"/>
          <p:cNvSpPr>
            <a:spLocks noGrp="1"/>
          </p:cNvSpPr>
          <p:nvPr>
            <p:ph type="body" sz="quarter" idx="15" hasCustomPrompt="1"/>
          </p:nvPr>
        </p:nvSpPr>
        <p:spPr>
          <a:xfrm>
            <a:off x="5046371" y="357393"/>
            <a:ext cx="2099258" cy="914400"/>
          </a:xfrm>
          <a:solidFill>
            <a:schemeClr val="accent3"/>
          </a:solidFill>
          <a:ln>
            <a:solidFill>
              <a:schemeClr val="accent3"/>
            </a:solidFill>
          </a:ln>
        </p:spPr>
        <p:txBody>
          <a:bodyPr anchor="ctr">
            <a:noAutofit/>
          </a:bodyPr>
          <a:lstStyle>
            <a:lvl1pPr marL="0" indent="0" algn="ctr">
              <a:spcBef>
                <a:spcPts val="0"/>
              </a:spcBef>
              <a:buNone/>
              <a:defRPr sz="2400" baseline="0">
                <a:solidFill>
                  <a:schemeClr val="tx1"/>
                </a:solidFill>
              </a:defRPr>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smtClean="0"/>
              <a:t>Category 3</a:t>
            </a:r>
            <a:endParaRPr lang="en-US" dirty="0"/>
          </a:p>
        </p:txBody>
      </p:sp>
      <p:sp>
        <p:nvSpPr>
          <p:cNvPr id="42" name="Text Placeholder 7"/>
          <p:cNvSpPr>
            <a:spLocks noGrp="1"/>
          </p:cNvSpPr>
          <p:nvPr>
            <p:ph type="body" sz="quarter" idx="20" hasCustomPrompt="1"/>
          </p:nvPr>
        </p:nvSpPr>
        <p:spPr>
          <a:xfrm>
            <a:off x="5046371" y="1516491"/>
            <a:ext cx="2099258" cy="914400"/>
          </a:xfrm>
          <a:solidFill>
            <a:schemeClr val="bg2">
              <a:lumMod val="50000"/>
            </a:schemeClr>
          </a:solidFill>
          <a:ln>
            <a:solidFill>
              <a:schemeClr val="bg2">
                <a:lumMod val="50000"/>
              </a:schemeClr>
            </a:solidFill>
          </a:ln>
        </p:spPr>
        <p:txBody>
          <a:bodyPr anchor="ctr">
            <a:noAutofit/>
          </a:bodyPr>
          <a:lstStyle>
            <a:lvl1pPr marL="0" indent="0" algn="ctr">
              <a:spcBef>
                <a:spcPts val="0"/>
              </a:spcBef>
              <a:buNone/>
              <a:defRPr sz="2400" baseline="0">
                <a:solidFill>
                  <a:srgbClr val="FFFFFF"/>
                </a:solidFill>
              </a:defRPr>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smtClean="0"/>
              <a:t>points</a:t>
            </a:r>
            <a:endParaRPr lang="en-US" dirty="0"/>
          </a:p>
        </p:txBody>
      </p:sp>
      <p:sp>
        <p:nvSpPr>
          <p:cNvPr id="47" name="Text Placeholder 7"/>
          <p:cNvSpPr>
            <a:spLocks noGrp="1"/>
          </p:cNvSpPr>
          <p:nvPr>
            <p:ph type="body" sz="quarter" idx="25" hasCustomPrompt="1"/>
          </p:nvPr>
        </p:nvSpPr>
        <p:spPr>
          <a:xfrm>
            <a:off x="5046371" y="2533920"/>
            <a:ext cx="2099258" cy="914400"/>
          </a:xfrm>
          <a:solidFill>
            <a:schemeClr val="bg2">
              <a:lumMod val="50000"/>
            </a:schemeClr>
          </a:solidFill>
          <a:ln>
            <a:solidFill>
              <a:schemeClr val="bg2">
                <a:lumMod val="50000"/>
              </a:schemeClr>
            </a:solidFill>
          </a:ln>
        </p:spPr>
        <p:txBody>
          <a:bodyPr anchor="ctr">
            <a:noAutofit/>
          </a:bodyPr>
          <a:lstStyle>
            <a:lvl1pPr marL="0" indent="0" algn="ctr">
              <a:spcBef>
                <a:spcPts val="0"/>
              </a:spcBef>
              <a:buNone/>
              <a:defRPr sz="2400" baseline="0">
                <a:solidFill>
                  <a:srgbClr val="FFFFFF"/>
                </a:solidFill>
              </a:defRPr>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smtClean="0"/>
              <a:t>points</a:t>
            </a:r>
            <a:endParaRPr lang="en-US" dirty="0"/>
          </a:p>
        </p:txBody>
      </p:sp>
      <p:sp>
        <p:nvSpPr>
          <p:cNvPr id="52" name="Text Placeholder 7"/>
          <p:cNvSpPr>
            <a:spLocks noGrp="1"/>
          </p:cNvSpPr>
          <p:nvPr>
            <p:ph type="body" sz="quarter" idx="30" hasCustomPrompt="1"/>
          </p:nvPr>
        </p:nvSpPr>
        <p:spPr>
          <a:xfrm>
            <a:off x="5046371" y="3551349"/>
            <a:ext cx="2099258" cy="914400"/>
          </a:xfrm>
          <a:solidFill>
            <a:schemeClr val="bg2">
              <a:lumMod val="50000"/>
            </a:schemeClr>
          </a:solidFill>
          <a:ln>
            <a:solidFill>
              <a:schemeClr val="bg2">
                <a:lumMod val="50000"/>
              </a:schemeClr>
            </a:solidFill>
          </a:ln>
        </p:spPr>
        <p:txBody>
          <a:bodyPr anchor="ctr">
            <a:noAutofit/>
          </a:bodyPr>
          <a:lstStyle>
            <a:lvl1pPr marL="0" indent="0" algn="ctr">
              <a:spcBef>
                <a:spcPts val="0"/>
              </a:spcBef>
              <a:buNone/>
              <a:defRPr sz="2400" baseline="0">
                <a:solidFill>
                  <a:srgbClr val="FFFFFF"/>
                </a:solidFill>
              </a:defRPr>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smtClean="0"/>
              <a:t>points</a:t>
            </a:r>
            <a:endParaRPr lang="en-US" dirty="0"/>
          </a:p>
        </p:txBody>
      </p:sp>
      <p:sp>
        <p:nvSpPr>
          <p:cNvPr id="57" name="Text Placeholder 7"/>
          <p:cNvSpPr>
            <a:spLocks noGrp="1"/>
          </p:cNvSpPr>
          <p:nvPr>
            <p:ph type="body" sz="quarter" idx="35" hasCustomPrompt="1"/>
          </p:nvPr>
        </p:nvSpPr>
        <p:spPr>
          <a:xfrm>
            <a:off x="5046371" y="4568778"/>
            <a:ext cx="2099258" cy="914400"/>
          </a:xfrm>
          <a:solidFill>
            <a:schemeClr val="bg2">
              <a:lumMod val="50000"/>
            </a:schemeClr>
          </a:solidFill>
          <a:ln>
            <a:solidFill>
              <a:schemeClr val="bg2">
                <a:lumMod val="50000"/>
              </a:schemeClr>
            </a:solidFill>
          </a:ln>
        </p:spPr>
        <p:txBody>
          <a:bodyPr anchor="ctr">
            <a:noAutofit/>
          </a:bodyPr>
          <a:lstStyle>
            <a:lvl1pPr marL="0" indent="0" algn="ctr">
              <a:spcBef>
                <a:spcPts val="0"/>
              </a:spcBef>
              <a:buNone/>
              <a:defRPr sz="2400" baseline="0">
                <a:solidFill>
                  <a:srgbClr val="FFFFFF"/>
                </a:solidFill>
              </a:defRPr>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smtClean="0"/>
              <a:t>points</a:t>
            </a:r>
            <a:endParaRPr lang="en-US" dirty="0"/>
          </a:p>
        </p:txBody>
      </p:sp>
      <p:sp>
        <p:nvSpPr>
          <p:cNvPr id="62" name="Text Placeholder 7"/>
          <p:cNvSpPr>
            <a:spLocks noGrp="1"/>
          </p:cNvSpPr>
          <p:nvPr>
            <p:ph type="body" sz="quarter" idx="40" hasCustomPrompt="1"/>
          </p:nvPr>
        </p:nvSpPr>
        <p:spPr>
          <a:xfrm>
            <a:off x="5046371" y="5586207"/>
            <a:ext cx="2099258" cy="914400"/>
          </a:xfrm>
          <a:solidFill>
            <a:schemeClr val="bg2">
              <a:lumMod val="50000"/>
            </a:schemeClr>
          </a:solidFill>
          <a:ln>
            <a:solidFill>
              <a:schemeClr val="bg2">
                <a:lumMod val="50000"/>
              </a:schemeClr>
            </a:solidFill>
          </a:ln>
        </p:spPr>
        <p:txBody>
          <a:bodyPr anchor="ctr">
            <a:noAutofit/>
          </a:bodyPr>
          <a:lstStyle>
            <a:lvl1pPr marL="0" indent="0" algn="ctr">
              <a:spcBef>
                <a:spcPts val="0"/>
              </a:spcBef>
              <a:buNone/>
              <a:defRPr sz="2400" baseline="0">
                <a:solidFill>
                  <a:srgbClr val="FFFFFF"/>
                </a:solidFill>
              </a:defRPr>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smtClean="0"/>
              <a:t>points</a:t>
            </a:r>
            <a:endParaRPr lang="en-US" dirty="0"/>
          </a:p>
        </p:txBody>
      </p:sp>
      <p:sp>
        <p:nvSpPr>
          <p:cNvPr id="38" name="Text Placeholder 7"/>
          <p:cNvSpPr>
            <a:spLocks noGrp="1"/>
          </p:cNvSpPr>
          <p:nvPr>
            <p:ph type="body" sz="quarter" idx="16" hasCustomPrompt="1"/>
          </p:nvPr>
        </p:nvSpPr>
        <p:spPr>
          <a:xfrm>
            <a:off x="7403205" y="357393"/>
            <a:ext cx="2099258" cy="914400"/>
          </a:xfrm>
          <a:solidFill>
            <a:schemeClr val="accent4"/>
          </a:solidFill>
          <a:ln>
            <a:solidFill>
              <a:schemeClr val="accent4"/>
            </a:solidFill>
          </a:ln>
        </p:spPr>
        <p:txBody>
          <a:bodyPr anchor="ctr">
            <a:noAutofit/>
          </a:bodyPr>
          <a:lstStyle>
            <a:lvl1pPr marL="0" indent="0" algn="ctr">
              <a:spcBef>
                <a:spcPts val="0"/>
              </a:spcBef>
              <a:buNone/>
              <a:defRPr sz="2400" baseline="0">
                <a:solidFill>
                  <a:schemeClr val="tx1"/>
                </a:solidFill>
              </a:defRPr>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smtClean="0"/>
              <a:t>Category 4</a:t>
            </a:r>
            <a:endParaRPr lang="en-US" dirty="0"/>
          </a:p>
        </p:txBody>
      </p:sp>
      <p:sp>
        <p:nvSpPr>
          <p:cNvPr id="43" name="Text Placeholder 7"/>
          <p:cNvSpPr>
            <a:spLocks noGrp="1"/>
          </p:cNvSpPr>
          <p:nvPr>
            <p:ph type="body" sz="quarter" idx="21" hasCustomPrompt="1"/>
          </p:nvPr>
        </p:nvSpPr>
        <p:spPr>
          <a:xfrm>
            <a:off x="7403205" y="1516491"/>
            <a:ext cx="2099258" cy="914400"/>
          </a:xfrm>
          <a:solidFill>
            <a:schemeClr val="bg2">
              <a:lumMod val="50000"/>
            </a:schemeClr>
          </a:solidFill>
          <a:ln>
            <a:solidFill>
              <a:schemeClr val="bg2">
                <a:lumMod val="50000"/>
              </a:schemeClr>
            </a:solidFill>
          </a:ln>
        </p:spPr>
        <p:txBody>
          <a:bodyPr anchor="ctr">
            <a:noAutofit/>
          </a:bodyPr>
          <a:lstStyle>
            <a:lvl1pPr marL="0" indent="0" algn="ctr">
              <a:spcBef>
                <a:spcPts val="0"/>
              </a:spcBef>
              <a:buNone/>
              <a:defRPr sz="2400" baseline="0">
                <a:solidFill>
                  <a:srgbClr val="FFFFFF"/>
                </a:solidFill>
              </a:defRPr>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smtClean="0"/>
              <a:t>points</a:t>
            </a:r>
            <a:endParaRPr lang="en-US" dirty="0"/>
          </a:p>
        </p:txBody>
      </p:sp>
      <p:sp>
        <p:nvSpPr>
          <p:cNvPr id="48" name="Text Placeholder 7"/>
          <p:cNvSpPr>
            <a:spLocks noGrp="1"/>
          </p:cNvSpPr>
          <p:nvPr>
            <p:ph type="body" sz="quarter" idx="26" hasCustomPrompt="1"/>
          </p:nvPr>
        </p:nvSpPr>
        <p:spPr>
          <a:xfrm>
            <a:off x="7403205" y="2533920"/>
            <a:ext cx="2099258" cy="914400"/>
          </a:xfrm>
          <a:solidFill>
            <a:schemeClr val="bg2">
              <a:lumMod val="50000"/>
            </a:schemeClr>
          </a:solidFill>
          <a:ln>
            <a:solidFill>
              <a:schemeClr val="bg2">
                <a:lumMod val="50000"/>
              </a:schemeClr>
            </a:solidFill>
          </a:ln>
        </p:spPr>
        <p:txBody>
          <a:bodyPr anchor="ctr">
            <a:noAutofit/>
          </a:bodyPr>
          <a:lstStyle>
            <a:lvl1pPr marL="0" indent="0" algn="ctr">
              <a:spcBef>
                <a:spcPts val="0"/>
              </a:spcBef>
              <a:buNone/>
              <a:defRPr sz="2400" baseline="0">
                <a:solidFill>
                  <a:srgbClr val="FFFFFF"/>
                </a:solidFill>
              </a:defRPr>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smtClean="0"/>
              <a:t>points</a:t>
            </a:r>
            <a:endParaRPr lang="en-US" dirty="0"/>
          </a:p>
        </p:txBody>
      </p:sp>
      <p:sp>
        <p:nvSpPr>
          <p:cNvPr id="53" name="Text Placeholder 7"/>
          <p:cNvSpPr>
            <a:spLocks noGrp="1"/>
          </p:cNvSpPr>
          <p:nvPr>
            <p:ph type="body" sz="quarter" idx="31" hasCustomPrompt="1"/>
          </p:nvPr>
        </p:nvSpPr>
        <p:spPr>
          <a:xfrm>
            <a:off x="7403205" y="3551349"/>
            <a:ext cx="2099258" cy="914400"/>
          </a:xfrm>
          <a:solidFill>
            <a:schemeClr val="bg2">
              <a:lumMod val="50000"/>
            </a:schemeClr>
          </a:solidFill>
          <a:ln>
            <a:solidFill>
              <a:schemeClr val="bg2">
                <a:lumMod val="50000"/>
              </a:schemeClr>
            </a:solidFill>
          </a:ln>
        </p:spPr>
        <p:txBody>
          <a:bodyPr anchor="ctr">
            <a:noAutofit/>
          </a:bodyPr>
          <a:lstStyle>
            <a:lvl1pPr marL="0" indent="0" algn="ctr">
              <a:spcBef>
                <a:spcPts val="0"/>
              </a:spcBef>
              <a:buNone/>
              <a:defRPr sz="2400" baseline="0">
                <a:solidFill>
                  <a:srgbClr val="FFFFFF"/>
                </a:solidFill>
              </a:defRPr>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smtClean="0"/>
              <a:t>points</a:t>
            </a:r>
            <a:endParaRPr lang="en-US" dirty="0"/>
          </a:p>
        </p:txBody>
      </p:sp>
      <p:sp>
        <p:nvSpPr>
          <p:cNvPr id="58" name="Text Placeholder 7"/>
          <p:cNvSpPr>
            <a:spLocks noGrp="1"/>
          </p:cNvSpPr>
          <p:nvPr>
            <p:ph type="body" sz="quarter" idx="36" hasCustomPrompt="1"/>
          </p:nvPr>
        </p:nvSpPr>
        <p:spPr>
          <a:xfrm>
            <a:off x="7403205" y="4568778"/>
            <a:ext cx="2099258" cy="914400"/>
          </a:xfrm>
          <a:solidFill>
            <a:schemeClr val="bg2">
              <a:lumMod val="50000"/>
            </a:schemeClr>
          </a:solidFill>
          <a:ln>
            <a:solidFill>
              <a:schemeClr val="bg2">
                <a:lumMod val="50000"/>
              </a:schemeClr>
            </a:solidFill>
          </a:ln>
        </p:spPr>
        <p:txBody>
          <a:bodyPr anchor="ctr">
            <a:noAutofit/>
          </a:bodyPr>
          <a:lstStyle>
            <a:lvl1pPr marL="0" indent="0" algn="ctr">
              <a:spcBef>
                <a:spcPts val="0"/>
              </a:spcBef>
              <a:buNone/>
              <a:defRPr sz="2400" baseline="0">
                <a:solidFill>
                  <a:srgbClr val="FFFFFF"/>
                </a:solidFill>
              </a:defRPr>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smtClean="0"/>
              <a:t>points</a:t>
            </a:r>
            <a:endParaRPr lang="en-US" dirty="0"/>
          </a:p>
        </p:txBody>
      </p:sp>
      <p:sp>
        <p:nvSpPr>
          <p:cNvPr id="63" name="Text Placeholder 7"/>
          <p:cNvSpPr>
            <a:spLocks noGrp="1"/>
          </p:cNvSpPr>
          <p:nvPr>
            <p:ph type="body" sz="quarter" idx="41" hasCustomPrompt="1"/>
          </p:nvPr>
        </p:nvSpPr>
        <p:spPr>
          <a:xfrm>
            <a:off x="7403205" y="5586207"/>
            <a:ext cx="2099258" cy="914400"/>
          </a:xfrm>
          <a:solidFill>
            <a:schemeClr val="bg2">
              <a:lumMod val="50000"/>
            </a:schemeClr>
          </a:solidFill>
          <a:ln>
            <a:solidFill>
              <a:schemeClr val="bg2">
                <a:lumMod val="50000"/>
              </a:schemeClr>
            </a:solidFill>
          </a:ln>
        </p:spPr>
        <p:txBody>
          <a:bodyPr anchor="ctr">
            <a:noAutofit/>
          </a:bodyPr>
          <a:lstStyle>
            <a:lvl1pPr marL="0" indent="0" algn="ctr">
              <a:spcBef>
                <a:spcPts val="0"/>
              </a:spcBef>
              <a:buNone/>
              <a:defRPr sz="2400" baseline="0">
                <a:solidFill>
                  <a:srgbClr val="FFFFFF"/>
                </a:solidFill>
              </a:defRPr>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smtClean="0"/>
              <a:t>points</a:t>
            </a:r>
            <a:endParaRPr lang="en-US" dirty="0"/>
          </a:p>
        </p:txBody>
      </p:sp>
      <p:sp>
        <p:nvSpPr>
          <p:cNvPr id="39" name="Text Placeholder 7"/>
          <p:cNvSpPr>
            <a:spLocks noGrp="1"/>
          </p:cNvSpPr>
          <p:nvPr>
            <p:ph type="body" sz="quarter" idx="17" hasCustomPrompt="1"/>
          </p:nvPr>
        </p:nvSpPr>
        <p:spPr>
          <a:xfrm>
            <a:off x="9760039" y="357393"/>
            <a:ext cx="2099258" cy="914400"/>
          </a:xfrm>
          <a:solidFill>
            <a:schemeClr val="accent5"/>
          </a:solidFill>
          <a:ln>
            <a:solidFill>
              <a:schemeClr val="accent5"/>
            </a:solidFill>
          </a:ln>
        </p:spPr>
        <p:txBody>
          <a:bodyPr anchor="ctr">
            <a:noAutofit/>
          </a:bodyPr>
          <a:lstStyle>
            <a:lvl1pPr marL="0" indent="0" algn="ctr">
              <a:spcBef>
                <a:spcPts val="0"/>
              </a:spcBef>
              <a:buNone/>
              <a:defRPr sz="2400" baseline="0">
                <a:solidFill>
                  <a:schemeClr val="tx1"/>
                </a:solidFill>
              </a:defRPr>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smtClean="0"/>
              <a:t>Category 5</a:t>
            </a:r>
            <a:endParaRPr lang="en-US" dirty="0"/>
          </a:p>
        </p:txBody>
      </p:sp>
      <p:sp>
        <p:nvSpPr>
          <p:cNvPr id="44" name="Text Placeholder 7"/>
          <p:cNvSpPr>
            <a:spLocks noGrp="1"/>
          </p:cNvSpPr>
          <p:nvPr>
            <p:ph type="body" sz="quarter" idx="22" hasCustomPrompt="1"/>
          </p:nvPr>
        </p:nvSpPr>
        <p:spPr>
          <a:xfrm>
            <a:off x="9760039" y="1516491"/>
            <a:ext cx="2099258" cy="914400"/>
          </a:xfrm>
          <a:solidFill>
            <a:schemeClr val="bg2">
              <a:lumMod val="50000"/>
            </a:schemeClr>
          </a:solidFill>
          <a:ln>
            <a:solidFill>
              <a:schemeClr val="bg2">
                <a:lumMod val="50000"/>
              </a:schemeClr>
            </a:solidFill>
          </a:ln>
        </p:spPr>
        <p:txBody>
          <a:bodyPr anchor="ctr">
            <a:noAutofit/>
          </a:bodyPr>
          <a:lstStyle>
            <a:lvl1pPr marL="0" indent="0" algn="ctr">
              <a:spcBef>
                <a:spcPts val="0"/>
              </a:spcBef>
              <a:buNone/>
              <a:defRPr sz="2400" baseline="0">
                <a:solidFill>
                  <a:srgbClr val="FFFFFF"/>
                </a:solidFill>
              </a:defRPr>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smtClean="0"/>
              <a:t>points</a:t>
            </a:r>
            <a:endParaRPr lang="en-US" dirty="0"/>
          </a:p>
        </p:txBody>
      </p:sp>
      <p:sp>
        <p:nvSpPr>
          <p:cNvPr id="49" name="Text Placeholder 7"/>
          <p:cNvSpPr>
            <a:spLocks noGrp="1"/>
          </p:cNvSpPr>
          <p:nvPr>
            <p:ph type="body" sz="quarter" idx="27" hasCustomPrompt="1"/>
          </p:nvPr>
        </p:nvSpPr>
        <p:spPr>
          <a:xfrm>
            <a:off x="9760039" y="2533920"/>
            <a:ext cx="2099258" cy="914400"/>
          </a:xfrm>
          <a:solidFill>
            <a:schemeClr val="bg2">
              <a:lumMod val="50000"/>
            </a:schemeClr>
          </a:solidFill>
          <a:ln>
            <a:solidFill>
              <a:schemeClr val="bg2">
                <a:lumMod val="50000"/>
              </a:schemeClr>
            </a:solidFill>
          </a:ln>
        </p:spPr>
        <p:txBody>
          <a:bodyPr anchor="ctr">
            <a:noAutofit/>
          </a:bodyPr>
          <a:lstStyle>
            <a:lvl1pPr marL="0" indent="0" algn="ctr">
              <a:spcBef>
                <a:spcPts val="0"/>
              </a:spcBef>
              <a:buNone/>
              <a:defRPr sz="2400" baseline="0">
                <a:solidFill>
                  <a:srgbClr val="FFFFFF"/>
                </a:solidFill>
              </a:defRPr>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smtClean="0"/>
              <a:t>points</a:t>
            </a:r>
            <a:endParaRPr lang="en-US" dirty="0"/>
          </a:p>
        </p:txBody>
      </p:sp>
      <p:sp>
        <p:nvSpPr>
          <p:cNvPr id="54" name="Text Placeholder 7"/>
          <p:cNvSpPr>
            <a:spLocks noGrp="1"/>
          </p:cNvSpPr>
          <p:nvPr>
            <p:ph type="body" sz="quarter" idx="32" hasCustomPrompt="1"/>
          </p:nvPr>
        </p:nvSpPr>
        <p:spPr>
          <a:xfrm>
            <a:off x="9760039" y="3551349"/>
            <a:ext cx="2099258" cy="914400"/>
          </a:xfrm>
          <a:solidFill>
            <a:schemeClr val="bg2">
              <a:lumMod val="50000"/>
            </a:schemeClr>
          </a:solidFill>
          <a:ln>
            <a:solidFill>
              <a:schemeClr val="bg2">
                <a:lumMod val="50000"/>
              </a:schemeClr>
            </a:solidFill>
          </a:ln>
        </p:spPr>
        <p:txBody>
          <a:bodyPr anchor="ctr">
            <a:noAutofit/>
          </a:bodyPr>
          <a:lstStyle>
            <a:lvl1pPr marL="0" indent="0" algn="ctr">
              <a:spcBef>
                <a:spcPts val="0"/>
              </a:spcBef>
              <a:buNone/>
              <a:defRPr sz="2400" baseline="0">
                <a:solidFill>
                  <a:srgbClr val="FFFFFF"/>
                </a:solidFill>
              </a:defRPr>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smtClean="0"/>
              <a:t>points</a:t>
            </a:r>
            <a:endParaRPr lang="en-US" dirty="0"/>
          </a:p>
        </p:txBody>
      </p:sp>
      <p:sp>
        <p:nvSpPr>
          <p:cNvPr id="59" name="Text Placeholder 7"/>
          <p:cNvSpPr>
            <a:spLocks noGrp="1"/>
          </p:cNvSpPr>
          <p:nvPr>
            <p:ph type="body" sz="quarter" idx="37" hasCustomPrompt="1"/>
          </p:nvPr>
        </p:nvSpPr>
        <p:spPr>
          <a:xfrm>
            <a:off x="9760039" y="4568778"/>
            <a:ext cx="2099258" cy="914400"/>
          </a:xfrm>
          <a:solidFill>
            <a:schemeClr val="bg2">
              <a:lumMod val="50000"/>
            </a:schemeClr>
          </a:solidFill>
          <a:ln>
            <a:solidFill>
              <a:schemeClr val="bg2">
                <a:lumMod val="50000"/>
              </a:schemeClr>
            </a:solidFill>
          </a:ln>
        </p:spPr>
        <p:txBody>
          <a:bodyPr anchor="ctr">
            <a:noAutofit/>
          </a:bodyPr>
          <a:lstStyle>
            <a:lvl1pPr marL="0" indent="0" algn="ctr">
              <a:spcBef>
                <a:spcPts val="0"/>
              </a:spcBef>
              <a:buNone/>
              <a:defRPr sz="2400" baseline="0">
                <a:solidFill>
                  <a:srgbClr val="FFFFFF"/>
                </a:solidFill>
              </a:defRPr>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smtClean="0"/>
              <a:t>points</a:t>
            </a:r>
            <a:endParaRPr lang="en-US" dirty="0"/>
          </a:p>
        </p:txBody>
      </p:sp>
      <p:sp>
        <p:nvSpPr>
          <p:cNvPr id="64" name="Text Placeholder 7"/>
          <p:cNvSpPr>
            <a:spLocks noGrp="1"/>
          </p:cNvSpPr>
          <p:nvPr>
            <p:ph type="body" sz="quarter" idx="42" hasCustomPrompt="1"/>
          </p:nvPr>
        </p:nvSpPr>
        <p:spPr>
          <a:xfrm>
            <a:off x="9760039" y="5586207"/>
            <a:ext cx="2099258" cy="914400"/>
          </a:xfrm>
          <a:solidFill>
            <a:schemeClr val="bg2">
              <a:lumMod val="50000"/>
            </a:schemeClr>
          </a:solidFill>
          <a:ln>
            <a:solidFill>
              <a:schemeClr val="bg2">
                <a:lumMod val="50000"/>
              </a:schemeClr>
            </a:solidFill>
          </a:ln>
        </p:spPr>
        <p:txBody>
          <a:bodyPr anchor="ctr">
            <a:noAutofit/>
          </a:bodyPr>
          <a:lstStyle>
            <a:lvl1pPr marL="0" indent="0" algn="ctr">
              <a:spcBef>
                <a:spcPts val="0"/>
              </a:spcBef>
              <a:buNone/>
              <a:defRPr sz="2400" baseline="0">
                <a:solidFill>
                  <a:srgbClr val="FFFFFF"/>
                </a:solidFill>
              </a:defRPr>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smtClean="0"/>
              <a:t>points</a:t>
            </a:r>
            <a:endParaRPr lang="en-US" dirty="0"/>
          </a:p>
        </p:txBody>
      </p:sp>
      <p:sp>
        <p:nvSpPr>
          <p:cNvPr id="33" name="Instructions"/>
          <p:cNvSpPr/>
          <p:nvPr userDrawn="1"/>
        </p:nvSpPr>
        <p:spPr>
          <a:xfrm>
            <a:off x="12307833" y="0"/>
            <a:ext cx="1853339" cy="6858000"/>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lvl="0">
              <a:spcBef>
                <a:spcPts val="1200"/>
              </a:spcBef>
            </a:pPr>
            <a:r>
              <a:rPr lang="en-US" sz="1600" dirty="0" smtClean="0">
                <a:solidFill>
                  <a:srgbClr val="7F7F7F"/>
                </a:solidFill>
                <a:latin typeface="Calibri Light" panose="020F0302020204030204" pitchFamily="34" charset="0"/>
                <a:cs typeface="Calibri" panose="020F0502020204030204" pitchFamily="34" charset="0"/>
              </a:rPr>
              <a:t>You can type your own categories and points values in this game board.</a:t>
            </a:r>
          </a:p>
          <a:p>
            <a:pPr lvl="0">
              <a:spcBef>
                <a:spcPts val="1200"/>
              </a:spcBef>
            </a:pPr>
            <a:r>
              <a:rPr lang="en-US" sz="1600" dirty="0" smtClean="0">
                <a:solidFill>
                  <a:srgbClr val="7F7F7F"/>
                </a:solidFill>
                <a:latin typeface="Calibri Light" panose="020F0302020204030204" pitchFamily="34" charset="0"/>
                <a:cs typeface="Calibri" panose="020F0502020204030204" pitchFamily="34" charset="0"/>
              </a:rPr>
              <a:t>Type your questions and answers in the slides we’ve provided.</a:t>
            </a:r>
          </a:p>
          <a:p>
            <a:pPr marL="0" marR="0" lvl="0" indent="0" algn="l" defTabSz="914400" rtl="0" eaLnBrk="1" fontAlgn="auto" latinLnBrk="0" hangingPunct="1">
              <a:lnSpc>
                <a:spcPct val="100000"/>
              </a:lnSpc>
              <a:spcBef>
                <a:spcPts val="1200"/>
              </a:spcBef>
              <a:spcAft>
                <a:spcPts val="0"/>
              </a:spcAft>
              <a:buClrTx/>
              <a:buSzTx/>
              <a:buFontTx/>
              <a:buNone/>
              <a:tabLst/>
              <a:defRPr/>
            </a:pPr>
            <a:r>
              <a:rPr lang="en-US" sz="1600" dirty="0" smtClean="0">
                <a:solidFill>
                  <a:srgbClr val="7F7F7F"/>
                </a:solidFill>
                <a:latin typeface="Calibri Light" panose="020F0302020204030204" pitchFamily="34" charset="0"/>
                <a:cs typeface="Calibri" panose="020F0502020204030204" pitchFamily="34" charset="0"/>
              </a:rPr>
              <a:t>When you’re in slide show view, click a points box to go to that question,</a:t>
            </a:r>
            <a:r>
              <a:rPr lang="en-US" sz="1600" baseline="0" dirty="0" smtClean="0">
                <a:solidFill>
                  <a:srgbClr val="7F7F7F"/>
                </a:solidFill>
                <a:latin typeface="Calibri Light" panose="020F0302020204030204" pitchFamily="34" charset="0"/>
                <a:cs typeface="Calibri" panose="020F0502020204030204" pitchFamily="34" charset="0"/>
              </a:rPr>
              <a:t> then </a:t>
            </a:r>
            <a:r>
              <a:rPr lang="en-US" sz="1600" dirty="0" smtClean="0">
                <a:solidFill>
                  <a:srgbClr val="7F7F7F"/>
                </a:solidFill>
                <a:latin typeface="Calibri Light" panose="020F0302020204030204" pitchFamily="34" charset="0"/>
                <a:cs typeface="Calibri" panose="020F0502020204030204" pitchFamily="34" charset="0"/>
              </a:rPr>
              <a:t>click to</a:t>
            </a:r>
            <a:r>
              <a:rPr lang="en-US" sz="1600" baseline="0" dirty="0" smtClean="0">
                <a:solidFill>
                  <a:srgbClr val="7F7F7F"/>
                </a:solidFill>
                <a:latin typeface="Calibri Light" panose="020F0302020204030204" pitchFamily="34" charset="0"/>
                <a:cs typeface="Calibri" panose="020F0502020204030204" pitchFamily="34" charset="0"/>
              </a:rPr>
              <a:t> move to the answer slide</a:t>
            </a:r>
            <a:r>
              <a:rPr lang="en-US" sz="1600" dirty="0" smtClean="0">
                <a:solidFill>
                  <a:srgbClr val="7F7F7F"/>
                </a:solidFill>
                <a:latin typeface="Calibri Light" panose="020F0302020204030204" pitchFamily="34" charset="0"/>
                <a:cs typeface="Calibri" panose="020F0502020204030204" pitchFamily="34" charset="0"/>
              </a:rPr>
              <a:t>. </a:t>
            </a:r>
          </a:p>
          <a:p>
            <a:pPr marL="0" marR="0" lvl="0" indent="0" algn="l" defTabSz="914400" rtl="0" eaLnBrk="1" fontAlgn="auto" latinLnBrk="0" hangingPunct="1">
              <a:lnSpc>
                <a:spcPct val="100000"/>
              </a:lnSpc>
              <a:spcBef>
                <a:spcPts val="1200"/>
              </a:spcBef>
              <a:spcAft>
                <a:spcPts val="0"/>
              </a:spcAft>
              <a:buClrTx/>
              <a:buSzTx/>
              <a:buFontTx/>
              <a:buNone/>
              <a:tabLst/>
              <a:defRPr/>
            </a:pPr>
            <a:r>
              <a:rPr lang="en-US" sz="1600" dirty="0" smtClean="0">
                <a:solidFill>
                  <a:srgbClr val="7F7F7F"/>
                </a:solidFill>
                <a:latin typeface="Calibri Light" panose="020F0302020204030204" pitchFamily="34" charset="0"/>
                <a:cs typeface="Calibri" panose="020F0502020204030204" pitchFamily="34" charset="0"/>
              </a:rPr>
              <a:t>Click the left triangle to return to this game board slide. </a:t>
            </a:r>
          </a:p>
        </p:txBody>
      </p:sp>
    </p:spTree>
    <p:extLst>
      <p:ext uri="{BB962C8B-B14F-4D97-AF65-F5344CB8AC3E}">
        <p14:creationId xmlns:p14="http://schemas.microsoft.com/office/powerpoint/2010/main" val="383076068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Category 1 Divider">
    <p:bg>
      <p:bgPr>
        <a:solidFill>
          <a:schemeClr val="bg2"/>
        </a:solidFill>
        <a:effectLst/>
      </p:bgPr>
    </p:bg>
    <p:spTree>
      <p:nvGrpSpPr>
        <p:cNvPr id="1" name=""/>
        <p:cNvGrpSpPr/>
        <p:nvPr/>
      </p:nvGrpSpPr>
      <p:grpSpPr>
        <a:xfrm>
          <a:off x="0" y="0"/>
          <a:ext cx="0" cy="0"/>
          <a:chOff x="0" y="0"/>
          <a:chExt cx="0" cy="0"/>
        </a:xfrm>
      </p:grpSpPr>
      <p:sp>
        <p:nvSpPr>
          <p:cNvPr id="2" name="Rectangle 1"/>
          <p:cNvSpPr/>
          <p:nvPr userDrawn="1"/>
        </p:nvSpPr>
        <p:spPr bwMode="invGray">
          <a:xfrm>
            <a:off x="0" y="3372365"/>
            <a:ext cx="12192000" cy="1874884"/>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itle 3"/>
          <p:cNvSpPr>
            <a:spLocks noGrp="1"/>
          </p:cNvSpPr>
          <p:nvPr>
            <p:ph type="title" hasCustomPrompt="1"/>
          </p:nvPr>
        </p:nvSpPr>
        <p:spPr>
          <a:xfrm>
            <a:off x="1133588" y="3522944"/>
            <a:ext cx="10828224" cy="1583628"/>
          </a:xfrm>
        </p:spPr>
        <p:txBody>
          <a:bodyPr>
            <a:normAutofit/>
          </a:bodyPr>
          <a:lstStyle>
            <a:lvl1pPr>
              <a:defRPr sz="5400" baseline="0">
                <a:solidFill>
                  <a:schemeClr val="tx1"/>
                </a:solidFill>
              </a:defRPr>
            </a:lvl1pPr>
          </a:lstStyle>
          <a:p>
            <a:r>
              <a:rPr lang="en-US" dirty="0" smtClean="0"/>
              <a:t>Category 1 divider slide</a:t>
            </a:r>
            <a:endParaRPr lang="en-US" dirty="0"/>
          </a:p>
        </p:txBody>
      </p:sp>
    </p:spTree>
    <p:extLst>
      <p:ext uri="{BB962C8B-B14F-4D97-AF65-F5344CB8AC3E}">
        <p14:creationId xmlns:p14="http://schemas.microsoft.com/office/powerpoint/2010/main" val="11571254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Category 1 Questions">
    <p:bg>
      <p:bgPr>
        <a:solidFill>
          <a:schemeClr val="bg2"/>
        </a:solidFill>
        <a:effectLst/>
      </p:bgPr>
    </p:bg>
    <p:spTree>
      <p:nvGrpSpPr>
        <p:cNvPr id="1" name=""/>
        <p:cNvGrpSpPr/>
        <p:nvPr/>
      </p:nvGrpSpPr>
      <p:grpSpPr>
        <a:xfrm>
          <a:off x="0" y="0"/>
          <a:ext cx="0" cy="0"/>
          <a:chOff x="0" y="0"/>
          <a:chExt cx="0" cy="0"/>
        </a:xfrm>
      </p:grpSpPr>
      <p:sp>
        <p:nvSpPr>
          <p:cNvPr id="11" name="Q"/>
          <p:cNvSpPr txBox="1"/>
          <p:nvPr userDrawn="1"/>
        </p:nvSpPr>
        <p:spPr>
          <a:xfrm rot="16200000">
            <a:off x="-2011120" y="1990047"/>
            <a:ext cx="5749803" cy="1769715"/>
          </a:xfrm>
          <a:prstGeom prst="rect">
            <a:avLst/>
          </a:prstGeom>
          <a:noFill/>
        </p:spPr>
        <p:txBody>
          <a:bodyPr wrap="square" lIns="0" tIns="0" rIns="0" bIns="0" rtlCol="0" anchor="ctr">
            <a:spAutoFit/>
          </a:bodyPr>
          <a:lstStyle/>
          <a:p>
            <a:pPr algn="just"/>
            <a:r>
              <a:rPr lang="en-US" sz="11500" dirty="0" smtClean="0">
                <a:solidFill>
                  <a:schemeClr val="bg1">
                    <a:lumMod val="85000"/>
                    <a:lumOff val="15000"/>
                  </a:schemeClr>
                </a:solidFill>
                <a:latin typeface="Corbel" panose="020B0503020204020204" pitchFamily="34" charset="0"/>
                <a:cs typeface="Arial" panose="020B0604020202020204" pitchFamily="34" charset="0"/>
              </a:rPr>
              <a:t>Question</a:t>
            </a:r>
          </a:p>
        </p:txBody>
      </p:sp>
      <p:sp>
        <p:nvSpPr>
          <p:cNvPr id="8" name="Question"/>
          <p:cNvSpPr>
            <a:spLocks noGrp="1"/>
          </p:cNvSpPr>
          <p:nvPr>
            <p:ph type="body" sz="quarter" idx="13" hasCustomPrompt="1"/>
          </p:nvPr>
        </p:nvSpPr>
        <p:spPr>
          <a:xfrm>
            <a:off x="1841679" y="1873957"/>
            <a:ext cx="8885530" cy="2001892"/>
          </a:xfrm>
        </p:spPr>
        <p:txBody>
          <a:bodyPr anchor="ctr">
            <a:noAutofit/>
          </a:bodyPr>
          <a:lstStyle>
            <a:lvl1pPr marL="0" indent="0">
              <a:spcBef>
                <a:spcPts val="0"/>
              </a:spcBef>
              <a:buNone/>
              <a:defRPr sz="3200" baseline="0"/>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smtClean="0"/>
              <a:t>Type question here. </a:t>
            </a:r>
            <a:endParaRPr lang="en-US" dirty="0"/>
          </a:p>
        </p:txBody>
      </p:sp>
      <p:sp>
        <p:nvSpPr>
          <p:cNvPr id="2" name="Rectangle 1"/>
          <p:cNvSpPr/>
          <p:nvPr userDrawn="1"/>
        </p:nvSpPr>
        <p:spPr bwMode="invGray">
          <a:xfrm>
            <a:off x="0" y="5749805"/>
            <a:ext cx="12192000" cy="1108195"/>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Points"/>
          <p:cNvSpPr>
            <a:spLocks noGrp="1"/>
          </p:cNvSpPr>
          <p:nvPr>
            <p:ph type="body" sz="quarter" idx="16" hasCustomPrompt="1"/>
          </p:nvPr>
        </p:nvSpPr>
        <p:spPr bwMode="auto">
          <a:xfrm>
            <a:off x="9109425" y="5900384"/>
            <a:ext cx="1897666" cy="781394"/>
          </a:xfrm>
        </p:spPr>
        <p:txBody>
          <a:bodyPr anchor="ctr">
            <a:noAutofit/>
          </a:bodyPr>
          <a:lstStyle>
            <a:lvl1pPr marL="0" indent="0" algn="r">
              <a:spcBef>
                <a:spcPts val="0"/>
              </a:spcBef>
              <a:buNone/>
              <a:defRPr sz="4800" baseline="0">
                <a:solidFill>
                  <a:schemeClr val="tx1">
                    <a:alpha val="63000"/>
                  </a:schemeClr>
                </a:solidFill>
              </a:defRPr>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smtClean="0"/>
              <a:t>Points</a:t>
            </a:r>
            <a:endParaRPr lang="en-US" dirty="0"/>
          </a:p>
        </p:txBody>
      </p:sp>
      <p:sp>
        <p:nvSpPr>
          <p:cNvPr id="10" name="Back to game board">
            <a:hlinkClick r:id="rId2" action="ppaction://hlinksldjump"/>
          </p:cNvPr>
          <p:cNvSpPr/>
          <p:nvPr userDrawn="1"/>
        </p:nvSpPr>
        <p:spPr bwMode="invGray">
          <a:xfrm rot="16200000">
            <a:off x="169030" y="5941115"/>
            <a:ext cx="795528" cy="685800"/>
          </a:xfrm>
          <a:prstGeom prst="triangle">
            <a:avLst/>
          </a:prstGeom>
          <a:solidFill>
            <a:srgbClr val="FFFFFF">
              <a:alpha val="13000"/>
            </a:srgb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chemeClr val="tx1"/>
              </a:solidFill>
            </a:endParaRPr>
          </a:p>
        </p:txBody>
      </p:sp>
      <p:sp>
        <p:nvSpPr>
          <p:cNvPr id="12" name="Instructions"/>
          <p:cNvSpPr/>
          <p:nvPr userDrawn="1"/>
        </p:nvSpPr>
        <p:spPr>
          <a:xfrm>
            <a:off x="12307833" y="0"/>
            <a:ext cx="1853339" cy="6858000"/>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lvl="0">
              <a:spcBef>
                <a:spcPts val="1200"/>
              </a:spcBef>
            </a:pPr>
            <a:r>
              <a:rPr lang="en-US" sz="1600" dirty="0" smtClean="0">
                <a:solidFill>
                  <a:srgbClr val="7F7F7F"/>
                </a:solidFill>
                <a:latin typeface="Calibri Light" panose="020F0302020204030204" pitchFamily="34" charset="0"/>
                <a:cs typeface="Calibri" panose="020F0502020204030204" pitchFamily="34" charset="0"/>
              </a:rPr>
              <a:t>Type your questions and answers in the placeholders. You can add the points value at the bottom for reference.</a:t>
            </a:r>
          </a:p>
          <a:p>
            <a:pPr lvl="0">
              <a:spcBef>
                <a:spcPts val="1200"/>
              </a:spcBef>
            </a:pPr>
            <a:r>
              <a:rPr lang="en-US" sz="1600" dirty="0" smtClean="0">
                <a:solidFill>
                  <a:srgbClr val="7F7F7F"/>
                </a:solidFill>
                <a:latin typeface="Calibri Light" panose="020F0302020204030204" pitchFamily="34" charset="0"/>
                <a:cs typeface="Calibri" panose="020F0502020204030204" pitchFamily="34" charset="0"/>
              </a:rPr>
              <a:t>When you’re in slide show view, click the left triangle to return to the game board slide. </a:t>
            </a:r>
          </a:p>
        </p:txBody>
      </p:sp>
      <p:sp>
        <p:nvSpPr>
          <p:cNvPr id="6" name="Title 5"/>
          <p:cNvSpPr>
            <a:spLocks noGrp="1"/>
          </p:cNvSpPr>
          <p:nvPr>
            <p:ph type="title" hasCustomPrompt="1"/>
          </p:nvPr>
        </p:nvSpPr>
        <p:spPr/>
        <p:txBody>
          <a:bodyPr/>
          <a:lstStyle>
            <a:lvl1pPr>
              <a:defRPr>
                <a:solidFill>
                  <a:schemeClr val="tx1">
                    <a:alpha val="63000"/>
                  </a:schemeClr>
                </a:solidFill>
              </a:defRPr>
            </a:lvl1pPr>
          </a:lstStyle>
          <a:p>
            <a:r>
              <a:rPr lang="en-US" dirty="0" smtClean="0"/>
              <a:t>Category 1</a:t>
            </a:r>
            <a:endParaRPr lang="en-US" dirty="0"/>
          </a:p>
        </p:txBody>
      </p:sp>
      <p:sp>
        <p:nvSpPr>
          <p:cNvPr id="14" name="Back to game board">
            <a:hlinkClick r:id="" action="ppaction://hlinkshowjump?jump=nextslide"/>
          </p:cNvPr>
          <p:cNvSpPr/>
          <p:nvPr userDrawn="1"/>
        </p:nvSpPr>
        <p:spPr bwMode="invGray">
          <a:xfrm rot="5400000" flipH="1">
            <a:off x="11220383" y="5941115"/>
            <a:ext cx="795528" cy="685800"/>
          </a:xfrm>
          <a:prstGeom prst="triangle">
            <a:avLst/>
          </a:prstGeom>
          <a:solidFill>
            <a:srgbClr val="FFFFFF">
              <a:alpha val="13000"/>
            </a:srgb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chemeClr val="tx1"/>
              </a:solidFill>
            </a:endParaRPr>
          </a:p>
        </p:txBody>
      </p:sp>
    </p:spTree>
    <p:extLst>
      <p:ext uri="{BB962C8B-B14F-4D97-AF65-F5344CB8AC3E}">
        <p14:creationId xmlns:p14="http://schemas.microsoft.com/office/powerpoint/2010/main" val="200822987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Category 1 Answers">
    <p:bg>
      <p:bgPr>
        <a:solidFill>
          <a:schemeClr val="bg2"/>
        </a:solidFill>
        <a:effectLst/>
      </p:bgPr>
    </p:bg>
    <p:spTree>
      <p:nvGrpSpPr>
        <p:cNvPr id="1" name=""/>
        <p:cNvGrpSpPr/>
        <p:nvPr/>
      </p:nvGrpSpPr>
      <p:grpSpPr>
        <a:xfrm>
          <a:off x="0" y="0"/>
          <a:ext cx="0" cy="0"/>
          <a:chOff x="0" y="0"/>
          <a:chExt cx="0" cy="0"/>
        </a:xfrm>
      </p:grpSpPr>
      <p:sp>
        <p:nvSpPr>
          <p:cNvPr id="9" name="Q"/>
          <p:cNvSpPr txBox="1"/>
          <p:nvPr userDrawn="1"/>
        </p:nvSpPr>
        <p:spPr>
          <a:xfrm rot="16200000">
            <a:off x="-2011120" y="1813076"/>
            <a:ext cx="5749803" cy="2123658"/>
          </a:xfrm>
          <a:prstGeom prst="rect">
            <a:avLst/>
          </a:prstGeom>
          <a:noFill/>
        </p:spPr>
        <p:txBody>
          <a:bodyPr wrap="square" lIns="0" tIns="0" rIns="0" bIns="0" rtlCol="0" anchor="ctr">
            <a:spAutoFit/>
          </a:bodyPr>
          <a:lstStyle/>
          <a:p>
            <a:pPr algn="just"/>
            <a:r>
              <a:rPr lang="en-US" sz="13800" dirty="0" smtClean="0">
                <a:solidFill>
                  <a:schemeClr val="bg1">
                    <a:lumMod val="85000"/>
                    <a:lumOff val="15000"/>
                  </a:schemeClr>
                </a:solidFill>
                <a:latin typeface="Corbel" panose="020B0503020204020204" pitchFamily="34" charset="0"/>
                <a:cs typeface="Arial" panose="020B0604020202020204" pitchFamily="34" charset="0"/>
              </a:rPr>
              <a:t>Answer</a:t>
            </a:r>
          </a:p>
        </p:txBody>
      </p:sp>
      <p:sp>
        <p:nvSpPr>
          <p:cNvPr id="8" name="Question"/>
          <p:cNvSpPr>
            <a:spLocks noGrp="1"/>
          </p:cNvSpPr>
          <p:nvPr>
            <p:ph type="body" sz="quarter" idx="13" hasCustomPrompt="1"/>
          </p:nvPr>
        </p:nvSpPr>
        <p:spPr>
          <a:xfrm>
            <a:off x="1841679" y="1873957"/>
            <a:ext cx="8885530" cy="2001892"/>
          </a:xfrm>
        </p:spPr>
        <p:txBody>
          <a:bodyPr anchor="ctr">
            <a:noAutofit/>
          </a:bodyPr>
          <a:lstStyle>
            <a:lvl1pPr marL="0" indent="0">
              <a:spcBef>
                <a:spcPts val="0"/>
              </a:spcBef>
              <a:buNone/>
              <a:defRPr sz="3200" baseline="0"/>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smtClean="0"/>
              <a:t>Type answer here. </a:t>
            </a:r>
            <a:endParaRPr lang="en-US" dirty="0"/>
          </a:p>
        </p:txBody>
      </p:sp>
      <p:sp>
        <p:nvSpPr>
          <p:cNvPr id="2" name="Rectangle 1"/>
          <p:cNvSpPr/>
          <p:nvPr userDrawn="1"/>
        </p:nvSpPr>
        <p:spPr bwMode="invGray">
          <a:xfrm>
            <a:off x="0" y="5749805"/>
            <a:ext cx="12192000" cy="1108195"/>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Points"/>
          <p:cNvSpPr>
            <a:spLocks noGrp="1"/>
          </p:cNvSpPr>
          <p:nvPr>
            <p:ph type="body" sz="quarter" idx="16" hasCustomPrompt="1"/>
          </p:nvPr>
        </p:nvSpPr>
        <p:spPr bwMode="auto">
          <a:xfrm>
            <a:off x="9109424" y="5900385"/>
            <a:ext cx="2852388" cy="781394"/>
          </a:xfrm>
        </p:spPr>
        <p:txBody>
          <a:bodyPr anchor="ctr">
            <a:noAutofit/>
          </a:bodyPr>
          <a:lstStyle>
            <a:lvl1pPr marL="0" indent="0" algn="r">
              <a:spcBef>
                <a:spcPts val="0"/>
              </a:spcBef>
              <a:buNone/>
              <a:defRPr sz="4800" baseline="0">
                <a:solidFill>
                  <a:schemeClr val="tx1">
                    <a:alpha val="63000"/>
                  </a:schemeClr>
                </a:solidFill>
              </a:defRPr>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smtClean="0"/>
              <a:t>Points</a:t>
            </a:r>
            <a:endParaRPr lang="en-US" dirty="0"/>
          </a:p>
        </p:txBody>
      </p:sp>
      <p:sp>
        <p:nvSpPr>
          <p:cNvPr id="10" name="Back to game board">
            <a:hlinkClick r:id="rId2" action="ppaction://hlinksldjump"/>
          </p:cNvPr>
          <p:cNvSpPr/>
          <p:nvPr userDrawn="1"/>
        </p:nvSpPr>
        <p:spPr bwMode="invGray">
          <a:xfrm rot="16200000">
            <a:off x="169030" y="5941115"/>
            <a:ext cx="795528" cy="685800"/>
          </a:xfrm>
          <a:prstGeom prst="triangle">
            <a:avLst/>
          </a:prstGeom>
          <a:solidFill>
            <a:srgbClr val="FFFFFF">
              <a:alpha val="13000"/>
            </a:srgb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chemeClr val="tx1"/>
              </a:solidFill>
            </a:endParaRPr>
          </a:p>
        </p:txBody>
      </p:sp>
      <p:sp>
        <p:nvSpPr>
          <p:cNvPr id="14" name="Instructions"/>
          <p:cNvSpPr/>
          <p:nvPr userDrawn="1"/>
        </p:nvSpPr>
        <p:spPr>
          <a:xfrm>
            <a:off x="12307833" y="0"/>
            <a:ext cx="1853339" cy="6858000"/>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lvl="0">
              <a:spcBef>
                <a:spcPts val="1200"/>
              </a:spcBef>
            </a:pPr>
            <a:r>
              <a:rPr lang="en-US" sz="1600" dirty="0" smtClean="0">
                <a:solidFill>
                  <a:srgbClr val="7F7F7F"/>
                </a:solidFill>
                <a:latin typeface="Calibri Light" panose="020F0302020204030204" pitchFamily="34" charset="0"/>
                <a:cs typeface="Calibri" panose="020F0502020204030204" pitchFamily="34" charset="0"/>
              </a:rPr>
              <a:t>Type your questions and answers in the placeholders. You can add the points value at the bottom for reference.</a:t>
            </a:r>
          </a:p>
          <a:p>
            <a:pPr lvl="0">
              <a:spcBef>
                <a:spcPts val="1200"/>
              </a:spcBef>
            </a:pPr>
            <a:r>
              <a:rPr lang="en-US" sz="1600" dirty="0" smtClean="0">
                <a:solidFill>
                  <a:srgbClr val="7F7F7F"/>
                </a:solidFill>
                <a:latin typeface="Calibri Light" panose="020F0302020204030204" pitchFamily="34" charset="0"/>
                <a:cs typeface="Calibri" panose="020F0502020204030204" pitchFamily="34" charset="0"/>
              </a:rPr>
              <a:t>When you’re in slide show view, click the triangle to return to the game board slide. </a:t>
            </a:r>
          </a:p>
        </p:txBody>
      </p:sp>
      <p:sp>
        <p:nvSpPr>
          <p:cNvPr id="4" name="Title 3"/>
          <p:cNvSpPr>
            <a:spLocks noGrp="1"/>
          </p:cNvSpPr>
          <p:nvPr>
            <p:ph type="title" hasCustomPrompt="1"/>
          </p:nvPr>
        </p:nvSpPr>
        <p:spPr/>
        <p:txBody>
          <a:bodyPr/>
          <a:lstStyle>
            <a:lvl1pPr>
              <a:defRPr>
                <a:solidFill>
                  <a:schemeClr val="tx1">
                    <a:alpha val="63000"/>
                  </a:schemeClr>
                </a:solidFill>
              </a:defRPr>
            </a:lvl1pPr>
          </a:lstStyle>
          <a:p>
            <a:r>
              <a:rPr lang="en-US" dirty="0" smtClean="0"/>
              <a:t>Category 1</a:t>
            </a:r>
            <a:endParaRPr lang="en-US" dirty="0"/>
          </a:p>
        </p:txBody>
      </p:sp>
    </p:spTree>
    <p:extLst>
      <p:ext uri="{BB962C8B-B14F-4D97-AF65-F5344CB8AC3E}">
        <p14:creationId xmlns:p14="http://schemas.microsoft.com/office/powerpoint/2010/main" val="1319601860"/>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Category 2 Divider">
    <p:bg>
      <p:bgPr>
        <a:solidFill>
          <a:schemeClr val="bg2"/>
        </a:solidFill>
        <a:effectLst/>
      </p:bgPr>
    </p:bg>
    <p:spTree>
      <p:nvGrpSpPr>
        <p:cNvPr id="1" name=""/>
        <p:cNvGrpSpPr/>
        <p:nvPr/>
      </p:nvGrpSpPr>
      <p:grpSpPr>
        <a:xfrm>
          <a:off x="0" y="0"/>
          <a:ext cx="0" cy="0"/>
          <a:chOff x="0" y="0"/>
          <a:chExt cx="0" cy="0"/>
        </a:xfrm>
      </p:grpSpPr>
      <p:sp>
        <p:nvSpPr>
          <p:cNvPr id="2" name="Rectangle 1"/>
          <p:cNvSpPr/>
          <p:nvPr userDrawn="1"/>
        </p:nvSpPr>
        <p:spPr bwMode="invGray">
          <a:xfrm>
            <a:off x="0" y="3372365"/>
            <a:ext cx="12192000" cy="187488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itle 3"/>
          <p:cNvSpPr>
            <a:spLocks noGrp="1"/>
          </p:cNvSpPr>
          <p:nvPr>
            <p:ph type="title" hasCustomPrompt="1"/>
          </p:nvPr>
        </p:nvSpPr>
        <p:spPr>
          <a:xfrm>
            <a:off x="1133588" y="3522944"/>
            <a:ext cx="10828224" cy="1583628"/>
          </a:xfrm>
        </p:spPr>
        <p:txBody>
          <a:bodyPr>
            <a:normAutofit/>
          </a:bodyPr>
          <a:lstStyle>
            <a:lvl1pPr>
              <a:defRPr sz="5400" baseline="0">
                <a:solidFill>
                  <a:schemeClr val="tx1"/>
                </a:solidFill>
              </a:defRPr>
            </a:lvl1pPr>
          </a:lstStyle>
          <a:p>
            <a:r>
              <a:rPr lang="en-US" dirty="0" smtClean="0"/>
              <a:t>Category 2 divider slide</a:t>
            </a:r>
            <a:endParaRPr lang="en-US" dirty="0"/>
          </a:p>
        </p:txBody>
      </p:sp>
    </p:spTree>
    <p:extLst>
      <p:ext uri="{BB962C8B-B14F-4D97-AF65-F5344CB8AC3E}">
        <p14:creationId xmlns:p14="http://schemas.microsoft.com/office/powerpoint/2010/main" val="131711064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Category 2 Questions">
    <p:bg>
      <p:bgPr>
        <a:solidFill>
          <a:schemeClr val="bg2"/>
        </a:solidFill>
        <a:effectLst/>
      </p:bgPr>
    </p:bg>
    <p:spTree>
      <p:nvGrpSpPr>
        <p:cNvPr id="1" name=""/>
        <p:cNvGrpSpPr/>
        <p:nvPr/>
      </p:nvGrpSpPr>
      <p:grpSpPr>
        <a:xfrm>
          <a:off x="0" y="0"/>
          <a:ext cx="0" cy="0"/>
          <a:chOff x="0" y="0"/>
          <a:chExt cx="0" cy="0"/>
        </a:xfrm>
      </p:grpSpPr>
      <p:sp>
        <p:nvSpPr>
          <p:cNvPr id="11" name="Q"/>
          <p:cNvSpPr txBox="1"/>
          <p:nvPr userDrawn="1"/>
        </p:nvSpPr>
        <p:spPr>
          <a:xfrm rot="16200000">
            <a:off x="-2011120" y="1990047"/>
            <a:ext cx="5749803" cy="1769715"/>
          </a:xfrm>
          <a:prstGeom prst="rect">
            <a:avLst/>
          </a:prstGeom>
          <a:noFill/>
        </p:spPr>
        <p:txBody>
          <a:bodyPr wrap="square" lIns="0" tIns="0" rIns="0" bIns="0" rtlCol="0" anchor="ctr">
            <a:spAutoFit/>
          </a:bodyPr>
          <a:lstStyle/>
          <a:p>
            <a:pPr algn="just"/>
            <a:r>
              <a:rPr lang="en-US" sz="11500" dirty="0" smtClean="0">
                <a:solidFill>
                  <a:schemeClr val="bg1">
                    <a:lumMod val="85000"/>
                    <a:lumOff val="15000"/>
                  </a:schemeClr>
                </a:solidFill>
                <a:latin typeface="Corbel" panose="020B0503020204020204" pitchFamily="34" charset="0"/>
                <a:cs typeface="Arial" panose="020B0604020202020204" pitchFamily="34" charset="0"/>
              </a:rPr>
              <a:t>Question</a:t>
            </a:r>
          </a:p>
        </p:txBody>
      </p:sp>
      <p:sp>
        <p:nvSpPr>
          <p:cNvPr id="8" name="Question"/>
          <p:cNvSpPr>
            <a:spLocks noGrp="1"/>
          </p:cNvSpPr>
          <p:nvPr>
            <p:ph type="body" sz="quarter" idx="13" hasCustomPrompt="1"/>
          </p:nvPr>
        </p:nvSpPr>
        <p:spPr>
          <a:xfrm>
            <a:off x="1841679" y="1873957"/>
            <a:ext cx="8885530" cy="2001892"/>
          </a:xfrm>
        </p:spPr>
        <p:txBody>
          <a:bodyPr anchor="ctr">
            <a:noAutofit/>
          </a:bodyPr>
          <a:lstStyle>
            <a:lvl1pPr marL="0" indent="0">
              <a:spcBef>
                <a:spcPts val="0"/>
              </a:spcBef>
              <a:buNone/>
              <a:defRPr sz="3200" baseline="0"/>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smtClean="0"/>
              <a:t>Type question here. </a:t>
            </a:r>
            <a:endParaRPr lang="en-US" dirty="0"/>
          </a:p>
        </p:txBody>
      </p:sp>
      <p:sp>
        <p:nvSpPr>
          <p:cNvPr id="2" name="Rectangle 1"/>
          <p:cNvSpPr/>
          <p:nvPr userDrawn="1"/>
        </p:nvSpPr>
        <p:spPr bwMode="invGray">
          <a:xfrm>
            <a:off x="0" y="5749805"/>
            <a:ext cx="12192000" cy="110819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Points"/>
          <p:cNvSpPr>
            <a:spLocks noGrp="1"/>
          </p:cNvSpPr>
          <p:nvPr>
            <p:ph type="body" sz="quarter" idx="16" hasCustomPrompt="1"/>
          </p:nvPr>
        </p:nvSpPr>
        <p:spPr bwMode="auto">
          <a:xfrm>
            <a:off x="9109425" y="5900384"/>
            <a:ext cx="1897666" cy="781394"/>
          </a:xfrm>
        </p:spPr>
        <p:txBody>
          <a:bodyPr anchor="ctr">
            <a:noAutofit/>
          </a:bodyPr>
          <a:lstStyle>
            <a:lvl1pPr marL="0" indent="0" algn="r">
              <a:spcBef>
                <a:spcPts val="0"/>
              </a:spcBef>
              <a:buNone/>
              <a:defRPr sz="4800" baseline="0">
                <a:solidFill>
                  <a:schemeClr val="tx1">
                    <a:alpha val="63000"/>
                  </a:schemeClr>
                </a:solidFill>
              </a:defRPr>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smtClean="0"/>
              <a:t>Points</a:t>
            </a:r>
            <a:endParaRPr lang="en-US" dirty="0"/>
          </a:p>
        </p:txBody>
      </p:sp>
      <p:sp>
        <p:nvSpPr>
          <p:cNvPr id="10" name="Back to game board">
            <a:hlinkClick r:id="rId2" action="ppaction://hlinksldjump"/>
          </p:cNvPr>
          <p:cNvSpPr/>
          <p:nvPr userDrawn="1"/>
        </p:nvSpPr>
        <p:spPr bwMode="invGray">
          <a:xfrm rot="16200000">
            <a:off x="169030" y="5941115"/>
            <a:ext cx="795528" cy="685800"/>
          </a:xfrm>
          <a:prstGeom prst="triangle">
            <a:avLst/>
          </a:prstGeom>
          <a:solidFill>
            <a:srgbClr val="FFFFFF">
              <a:alpha val="13000"/>
            </a:srgb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chemeClr val="tx1"/>
              </a:solidFill>
            </a:endParaRPr>
          </a:p>
        </p:txBody>
      </p:sp>
      <p:sp>
        <p:nvSpPr>
          <p:cNvPr id="9" name="Instructions"/>
          <p:cNvSpPr/>
          <p:nvPr userDrawn="1"/>
        </p:nvSpPr>
        <p:spPr>
          <a:xfrm>
            <a:off x="12307833" y="0"/>
            <a:ext cx="1853339" cy="6858000"/>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lvl="0">
              <a:spcBef>
                <a:spcPts val="1200"/>
              </a:spcBef>
            </a:pPr>
            <a:r>
              <a:rPr lang="en-US" sz="1600" dirty="0" smtClean="0">
                <a:solidFill>
                  <a:srgbClr val="7F7F7F"/>
                </a:solidFill>
                <a:latin typeface="Calibri Light" panose="020F0302020204030204" pitchFamily="34" charset="0"/>
                <a:cs typeface="Calibri" panose="020F0502020204030204" pitchFamily="34" charset="0"/>
              </a:rPr>
              <a:t>Type your questions and answers in the placeholders. You can add the points value at the bottom for reference.</a:t>
            </a:r>
          </a:p>
          <a:p>
            <a:pPr lvl="0">
              <a:spcBef>
                <a:spcPts val="1200"/>
              </a:spcBef>
            </a:pPr>
            <a:r>
              <a:rPr lang="en-US" sz="1600" dirty="0" smtClean="0">
                <a:solidFill>
                  <a:srgbClr val="7F7F7F"/>
                </a:solidFill>
                <a:latin typeface="Calibri Light" panose="020F0302020204030204" pitchFamily="34" charset="0"/>
                <a:cs typeface="Calibri" panose="020F0502020204030204" pitchFamily="34" charset="0"/>
              </a:rPr>
              <a:t>When you’re in slide show view, click the triangle to return to the game board slide. </a:t>
            </a:r>
          </a:p>
        </p:txBody>
      </p:sp>
      <p:sp>
        <p:nvSpPr>
          <p:cNvPr id="4" name="Title 3"/>
          <p:cNvSpPr>
            <a:spLocks noGrp="1"/>
          </p:cNvSpPr>
          <p:nvPr>
            <p:ph type="title" hasCustomPrompt="1"/>
          </p:nvPr>
        </p:nvSpPr>
        <p:spPr/>
        <p:txBody>
          <a:bodyPr/>
          <a:lstStyle>
            <a:lvl1pPr>
              <a:defRPr>
                <a:solidFill>
                  <a:schemeClr val="tx1">
                    <a:alpha val="63000"/>
                  </a:schemeClr>
                </a:solidFill>
              </a:defRPr>
            </a:lvl1pPr>
          </a:lstStyle>
          <a:p>
            <a:r>
              <a:rPr lang="en-US" dirty="0" smtClean="0"/>
              <a:t>Category 2</a:t>
            </a:r>
            <a:endParaRPr lang="en-US" dirty="0"/>
          </a:p>
        </p:txBody>
      </p:sp>
      <p:sp>
        <p:nvSpPr>
          <p:cNvPr id="12" name="Back to game board">
            <a:hlinkClick r:id="" action="ppaction://hlinkshowjump?jump=nextslide"/>
          </p:cNvPr>
          <p:cNvSpPr/>
          <p:nvPr userDrawn="1"/>
        </p:nvSpPr>
        <p:spPr bwMode="invGray">
          <a:xfrm rot="5400000" flipH="1">
            <a:off x="11220383" y="5941115"/>
            <a:ext cx="795528" cy="685800"/>
          </a:xfrm>
          <a:prstGeom prst="triangle">
            <a:avLst/>
          </a:prstGeom>
          <a:solidFill>
            <a:srgbClr val="FFFFFF">
              <a:alpha val="13000"/>
            </a:srgb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chemeClr val="tx1"/>
              </a:solidFill>
            </a:endParaRPr>
          </a:p>
        </p:txBody>
      </p:sp>
    </p:spTree>
    <p:extLst>
      <p:ext uri="{BB962C8B-B14F-4D97-AF65-F5344CB8AC3E}">
        <p14:creationId xmlns:p14="http://schemas.microsoft.com/office/powerpoint/2010/main" val="308739135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Category 2 Answers">
    <p:bg>
      <p:bgPr>
        <a:solidFill>
          <a:schemeClr val="bg2"/>
        </a:solidFill>
        <a:effectLst/>
      </p:bgPr>
    </p:bg>
    <p:spTree>
      <p:nvGrpSpPr>
        <p:cNvPr id="1" name=""/>
        <p:cNvGrpSpPr/>
        <p:nvPr/>
      </p:nvGrpSpPr>
      <p:grpSpPr>
        <a:xfrm>
          <a:off x="0" y="0"/>
          <a:ext cx="0" cy="0"/>
          <a:chOff x="0" y="0"/>
          <a:chExt cx="0" cy="0"/>
        </a:xfrm>
      </p:grpSpPr>
      <p:sp>
        <p:nvSpPr>
          <p:cNvPr id="9" name="Q"/>
          <p:cNvSpPr txBox="1"/>
          <p:nvPr userDrawn="1"/>
        </p:nvSpPr>
        <p:spPr>
          <a:xfrm rot="16200000">
            <a:off x="-2011120" y="1813076"/>
            <a:ext cx="5749803" cy="2123658"/>
          </a:xfrm>
          <a:prstGeom prst="rect">
            <a:avLst/>
          </a:prstGeom>
          <a:noFill/>
        </p:spPr>
        <p:txBody>
          <a:bodyPr wrap="square" lIns="0" tIns="0" rIns="0" bIns="0" rtlCol="0" anchor="ctr">
            <a:spAutoFit/>
          </a:bodyPr>
          <a:lstStyle/>
          <a:p>
            <a:pPr algn="just"/>
            <a:r>
              <a:rPr lang="en-US" sz="13800" dirty="0" smtClean="0">
                <a:solidFill>
                  <a:schemeClr val="bg1">
                    <a:lumMod val="85000"/>
                    <a:lumOff val="15000"/>
                  </a:schemeClr>
                </a:solidFill>
                <a:latin typeface="Corbel" panose="020B0503020204020204" pitchFamily="34" charset="0"/>
                <a:cs typeface="Arial" panose="020B0604020202020204" pitchFamily="34" charset="0"/>
              </a:rPr>
              <a:t>Answer</a:t>
            </a:r>
          </a:p>
        </p:txBody>
      </p:sp>
      <p:sp>
        <p:nvSpPr>
          <p:cNvPr id="8" name="Question"/>
          <p:cNvSpPr>
            <a:spLocks noGrp="1"/>
          </p:cNvSpPr>
          <p:nvPr>
            <p:ph type="body" sz="quarter" idx="13" hasCustomPrompt="1"/>
          </p:nvPr>
        </p:nvSpPr>
        <p:spPr>
          <a:xfrm>
            <a:off x="1841679" y="1873957"/>
            <a:ext cx="8885530" cy="2001892"/>
          </a:xfrm>
        </p:spPr>
        <p:txBody>
          <a:bodyPr anchor="ctr">
            <a:noAutofit/>
          </a:bodyPr>
          <a:lstStyle>
            <a:lvl1pPr marL="0" indent="0">
              <a:spcBef>
                <a:spcPts val="0"/>
              </a:spcBef>
              <a:buNone/>
              <a:defRPr sz="3200" baseline="0"/>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smtClean="0"/>
              <a:t>Type answer here. </a:t>
            </a:r>
            <a:endParaRPr lang="en-US" dirty="0"/>
          </a:p>
        </p:txBody>
      </p:sp>
      <p:sp>
        <p:nvSpPr>
          <p:cNvPr id="2" name="Rectangle 1"/>
          <p:cNvSpPr/>
          <p:nvPr userDrawn="1"/>
        </p:nvSpPr>
        <p:spPr bwMode="invGray">
          <a:xfrm>
            <a:off x="0" y="5749805"/>
            <a:ext cx="12192000" cy="110819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Points"/>
          <p:cNvSpPr>
            <a:spLocks noGrp="1"/>
          </p:cNvSpPr>
          <p:nvPr>
            <p:ph type="body" sz="quarter" idx="16" hasCustomPrompt="1"/>
          </p:nvPr>
        </p:nvSpPr>
        <p:spPr bwMode="auto">
          <a:xfrm>
            <a:off x="9109424" y="5900385"/>
            <a:ext cx="2852388" cy="781394"/>
          </a:xfrm>
        </p:spPr>
        <p:txBody>
          <a:bodyPr anchor="ctr">
            <a:noAutofit/>
          </a:bodyPr>
          <a:lstStyle>
            <a:lvl1pPr marL="0" indent="0" algn="r">
              <a:spcBef>
                <a:spcPts val="0"/>
              </a:spcBef>
              <a:buNone/>
              <a:defRPr sz="4800" baseline="0">
                <a:solidFill>
                  <a:schemeClr val="tx1">
                    <a:alpha val="63000"/>
                  </a:schemeClr>
                </a:solidFill>
              </a:defRPr>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smtClean="0"/>
              <a:t>Points</a:t>
            </a:r>
            <a:endParaRPr lang="en-US" dirty="0"/>
          </a:p>
        </p:txBody>
      </p:sp>
      <p:sp>
        <p:nvSpPr>
          <p:cNvPr id="10" name="Back to game board">
            <a:hlinkClick r:id="rId2" action="ppaction://hlinksldjump"/>
          </p:cNvPr>
          <p:cNvSpPr/>
          <p:nvPr userDrawn="1"/>
        </p:nvSpPr>
        <p:spPr bwMode="invGray">
          <a:xfrm rot="16200000">
            <a:off x="169030" y="5941115"/>
            <a:ext cx="795528" cy="685800"/>
          </a:xfrm>
          <a:prstGeom prst="triangle">
            <a:avLst/>
          </a:prstGeom>
          <a:solidFill>
            <a:srgbClr val="FFFFFF">
              <a:alpha val="13000"/>
            </a:srgb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chemeClr val="tx1"/>
              </a:solidFill>
            </a:endParaRPr>
          </a:p>
        </p:txBody>
      </p:sp>
      <p:sp>
        <p:nvSpPr>
          <p:cNvPr id="11" name="Instructions"/>
          <p:cNvSpPr/>
          <p:nvPr userDrawn="1"/>
        </p:nvSpPr>
        <p:spPr>
          <a:xfrm>
            <a:off x="12307833" y="0"/>
            <a:ext cx="1853339" cy="6858000"/>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lvl="0">
              <a:spcBef>
                <a:spcPts val="1200"/>
              </a:spcBef>
            </a:pPr>
            <a:r>
              <a:rPr lang="en-US" sz="1600" dirty="0" smtClean="0">
                <a:solidFill>
                  <a:srgbClr val="7F7F7F"/>
                </a:solidFill>
                <a:latin typeface="Calibri Light" panose="020F0302020204030204" pitchFamily="34" charset="0"/>
                <a:cs typeface="Calibri" panose="020F0502020204030204" pitchFamily="34" charset="0"/>
              </a:rPr>
              <a:t>Type your questions and answers in the placeholders. You can add the points value at the bottom for reference.</a:t>
            </a:r>
          </a:p>
          <a:p>
            <a:pPr lvl="0">
              <a:spcBef>
                <a:spcPts val="1200"/>
              </a:spcBef>
            </a:pPr>
            <a:r>
              <a:rPr lang="en-US" sz="1600" dirty="0" smtClean="0">
                <a:solidFill>
                  <a:srgbClr val="7F7F7F"/>
                </a:solidFill>
                <a:latin typeface="Calibri Light" panose="020F0302020204030204" pitchFamily="34" charset="0"/>
                <a:cs typeface="Calibri" panose="020F0502020204030204" pitchFamily="34" charset="0"/>
              </a:rPr>
              <a:t>When you’re in slide show view, click the triangle to return to the game board slide. </a:t>
            </a:r>
          </a:p>
        </p:txBody>
      </p:sp>
      <p:sp>
        <p:nvSpPr>
          <p:cNvPr id="4" name="Title 3"/>
          <p:cNvSpPr>
            <a:spLocks noGrp="1"/>
          </p:cNvSpPr>
          <p:nvPr>
            <p:ph type="title" hasCustomPrompt="1"/>
          </p:nvPr>
        </p:nvSpPr>
        <p:spPr/>
        <p:txBody>
          <a:bodyPr/>
          <a:lstStyle>
            <a:lvl1pPr>
              <a:defRPr>
                <a:solidFill>
                  <a:schemeClr val="tx1">
                    <a:alpha val="63000"/>
                  </a:schemeClr>
                </a:solidFill>
              </a:defRPr>
            </a:lvl1pPr>
          </a:lstStyle>
          <a:p>
            <a:r>
              <a:rPr lang="en-US" dirty="0" smtClean="0"/>
              <a:t>Category 2</a:t>
            </a:r>
            <a:endParaRPr lang="en-US" dirty="0"/>
          </a:p>
        </p:txBody>
      </p:sp>
    </p:spTree>
    <p:extLst>
      <p:ext uri="{BB962C8B-B14F-4D97-AF65-F5344CB8AC3E}">
        <p14:creationId xmlns:p14="http://schemas.microsoft.com/office/powerpoint/2010/main" val="503755722"/>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Category 3 Divider">
    <p:bg>
      <p:bgPr>
        <a:solidFill>
          <a:schemeClr val="bg2"/>
        </a:solidFill>
        <a:effectLst/>
      </p:bgPr>
    </p:bg>
    <p:spTree>
      <p:nvGrpSpPr>
        <p:cNvPr id="1" name=""/>
        <p:cNvGrpSpPr/>
        <p:nvPr/>
      </p:nvGrpSpPr>
      <p:grpSpPr>
        <a:xfrm>
          <a:off x="0" y="0"/>
          <a:ext cx="0" cy="0"/>
          <a:chOff x="0" y="0"/>
          <a:chExt cx="0" cy="0"/>
        </a:xfrm>
      </p:grpSpPr>
      <p:sp>
        <p:nvSpPr>
          <p:cNvPr id="2" name="Rectangle 1"/>
          <p:cNvSpPr/>
          <p:nvPr userDrawn="1"/>
        </p:nvSpPr>
        <p:spPr bwMode="invGray">
          <a:xfrm>
            <a:off x="0" y="3372365"/>
            <a:ext cx="12192000" cy="187488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itle 3"/>
          <p:cNvSpPr>
            <a:spLocks noGrp="1"/>
          </p:cNvSpPr>
          <p:nvPr>
            <p:ph type="title" hasCustomPrompt="1"/>
          </p:nvPr>
        </p:nvSpPr>
        <p:spPr>
          <a:xfrm>
            <a:off x="1133588" y="3522944"/>
            <a:ext cx="10828224" cy="1583628"/>
          </a:xfrm>
        </p:spPr>
        <p:txBody>
          <a:bodyPr>
            <a:normAutofit/>
          </a:bodyPr>
          <a:lstStyle>
            <a:lvl1pPr>
              <a:defRPr sz="5400" baseline="0">
                <a:solidFill>
                  <a:schemeClr val="tx1"/>
                </a:solidFill>
              </a:defRPr>
            </a:lvl1pPr>
          </a:lstStyle>
          <a:p>
            <a:r>
              <a:rPr lang="en-US" dirty="0" smtClean="0"/>
              <a:t>Category 3 divider slide</a:t>
            </a:r>
            <a:endParaRPr lang="en-US" dirty="0"/>
          </a:p>
        </p:txBody>
      </p:sp>
    </p:spTree>
    <p:extLst>
      <p:ext uri="{BB962C8B-B14F-4D97-AF65-F5344CB8AC3E}">
        <p14:creationId xmlns:p14="http://schemas.microsoft.com/office/powerpoint/2010/main" val="201598573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F31A184-F35B-4AFC-AC27-402630BF31EA}" type="datetimeFigureOut">
              <a:rPr lang="en-US" smtClean="0"/>
              <a:t>5/4/2014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1BD9D6C-B21A-4AFF-BD71-9CA00C1F4281}" type="slidenum">
              <a:rPr lang="en-US" smtClean="0"/>
              <a:t>‹#›</a:t>
            </a:fld>
            <a:endParaRPr lang="en-US"/>
          </a:p>
        </p:txBody>
      </p:sp>
    </p:spTree>
    <p:extLst>
      <p:ext uri="{BB962C8B-B14F-4D97-AF65-F5344CB8AC3E}">
        <p14:creationId xmlns:p14="http://schemas.microsoft.com/office/powerpoint/2010/main" val="254305810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Category 3 Questions">
    <p:bg>
      <p:bgPr>
        <a:solidFill>
          <a:schemeClr val="bg2"/>
        </a:solidFill>
        <a:effectLst/>
      </p:bgPr>
    </p:bg>
    <p:spTree>
      <p:nvGrpSpPr>
        <p:cNvPr id="1" name=""/>
        <p:cNvGrpSpPr/>
        <p:nvPr/>
      </p:nvGrpSpPr>
      <p:grpSpPr>
        <a:xfrm>
          <a:off x="0" y="0"/>
          <a:ext cx="0" cy="0"/>
          <a:chOff x="0" y="0"/>
          <a:chExt cx="0" cy="0"/>
        </a:xfrm>
      </p:grpSpPr>
      <p:sp>
        <p:nvSpPr>
          <p:cNvPr id="11" name="Q"/>
          <p:cNvSpPr txBox="1"/>
          <p:nvPr userDrawn="1"/>
        </p:nvSpPr>
        <p:spPr>
          <a:xfrm rot="16200000">
            <a:off x="-2011120" y="1990047"/>
            <a:ext cx="5749803" cy="1769715"/>
          </a:xfrm>
          <a:prstGeom prst="rect">
            <a:avLst/>
          </a:prstGeom>
          <a:noFill/>
        </p:spPr>
        <p:txBody>
          <a:bodyPr wrap="square" lIns="0" tIns="0" rIns="0" bIns="0" rtlCol="0" anchor="ctr">
            <a:spAutoFit/>
          </a:bodyPr>
          <a:lstStyle/>
          <a:p>
            <a:pPr algn="just"/>
            <a:r>
              <a:rPr lang="en-US" sz="11500" dirty="0" smtClean="0">
                <a:solidFill>
                  <a:schemeClr val="bg1">
                    <a:lumMod val="85000"/>
                    <a:lumOff val="15000"/>
                  </a:schemeClr>
                </a:solidFill>
                <a:latin typeface="Corbel" panose="020B0503020204020204" pitchFamily="34" charset="0"/>
                <a:cs typeface="Arial" panose="020B0604020202020204" pitchFamily="34" charset="0"/>
              </a:rPr>
              <a:t>Question</a:t>
            </a:r>
          </a:p>
        </p:txBody>
      </p:sp>
      <p:sp>
        <p:nvSpPr>
          <p:cNvPr id="8" name="Question"/>
          <p:cNvSpPr>
            <a:spLocks noGrp="1"/>
          </p:cNvSpPr>
          <p:nvPr>
            <p:ph type="body" sz="quarter" idx="13" hasCustomPrompt="1"/>
          </p:nvPr>
        </p:nvSpPr>
        <p:spPr>
          <a:xfrm>
            <a:off x="1841679" y="1873957"/>
            <a:ext cx="8885530" cy="2001892"/>
          </a:xfrm>
        </p:spPr>
        <p:txBody>
          <a:bodyPr anchor="ctr">
            <a:noAutofit/>
          </a:bodyPr>
          <a:lstStyle>
            <a:lvl1pPr marL="0" indent="0">
              <a:spcBef>
                <a:spcPts val="0"/>
              </a:spcBef>
              <a:buNone/>
              <a:defRPr sz="3200" baseline="0"/>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smtClean="0"/>
              <a:t>Type question here. </a:t>
            </a:r>
            <a:endParaRPr lang="en-US" dirty="0"/>
          </a:p>
        </p:txBody>
      </p:sp>
      <p:sp>
        <p:nvSpPr>
          <p:cNvPr id="2" name="Rectangle 1"/>
          <p:cNvSpPr/>
          <p:nvPr userDrawn="1"/>
        </p:nvSpPr>
        <p:spPr bwMode="invGray">
          <a:xfrm>
            <a:off x="0" y="5749805"/>
            <a:ext cx="12192000" cy="1108195"/>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Points"/>
          <p:cNvSpPr>
            <a:spLocks noGrp="1"/>
          </p:cNvSpPr>
          <p:nvPr>
            <p:ph type="body" sz="quarter" idx="16" hasCustomPrompt="1"/>
          </p:nvPr>
        </p:nvSpPr>
        <p:spPr bwMode="auto">
          <a:xfrm>
            <a:off x="9109425" y="5900384"/>
            <a:ext cx="1897666" cy="781394"/>
          </a:xfrm>
        </p:spPr>
        <p:txBody>
          <a:bodyPr anchor="ctr">
            <a:noAutofit/>
          </a:bodyPr>
          <a:lstStyle>
            <a:lvl1pPr marL="0" indent="0" algn="r">
              <a:spcBef>
                <a:spcPts val="0"/>
              </a:spcBef>
              <a:buNone/>
              <a:defRPr sz="4800" baseline="0">
                <a:solidFill>
                  <a:schemeClr val="tx1">
                    <a:alpha val="63000"/>
                  </a:schemeClr>
                </a:solidFill>
              </a:defRPr>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smtClean="0"/>
              <a:t>Points</a:t>
            </a:r>
            <a:endParaRPr lang="en-US" dirty="0"/>
          </a:p>
        </p:txBody>
      </p:sp>
      <p:sp>
        <p:nvSpPr>
          <p:cNvPr id="10" name="Back to game board">
            <a:hlinkClick r:id="rId2" action="ppaction://hlinksldjump"/>
          </p:cNvPr>
          <p:cNvSpPr/>
          <p:nvPr userDrawn="1"/>
        </p:nvSpPr>
        <p:spPr bwMode="invGray">
          <a:xfrm rot="16200000">
            <a:off x="169030" y="5941115"/>
            <a:ext cx="795528" cy="685800"/>
          </a:xfrm>
          <a:prstGeom prst="triangle">
            <a:avLst/>
          </a:prstGeom>
          <a:solidFill>
            <a:srgbClr val="FFFFFF">
              <a:alpha val="13000"/>
            </a:srgb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chemeClr val="tx1"/>
              </a:solidFill>
            </a:endParaRPr>
          </a:p>
        </p:txBody>
      </p:sp>
      <p:sp>
        <p:nvSpPr>
          <p:cNvPr id="9" name="Instructions"/>
          <p:cNvSpPr/>
          <p:nvPr userDrawn="1"/>
        </p:nvSpPr>
        <p:spPr>
          <a:xfrm>
            <a:off x="12307833" y="0"/>
            <a:ext cx="1853339" cy="6858000"/>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lvl="0">
              <a:spcBef>
                <a:spcPts val="1200"/>
              </a:spcBef>
            </a:pPr>
            <a:r>
              <a:rPr lang="en-US" sz="1600" dirty="0" smtClean="0">
                <a:solidFill>
                  <a:srgbClr val="7F7F7F"/>
                </a:solidFill>
                <a:latin typeface="Calibri Light" panose="020F0302020204030204" pitchFamily="34" charset="0"/>
                <a:cs typeface="Calibri" panose="020F0502020204030204" pitchFamily="34" charset="0"/>
              </a:rPr>
              <a:t>Type your questions and answers in the placeholders. You can add the points value at the bottom for reference.</a:t>
            </a:r>
          </a:p>
          <a:p>
            <a:pPr lvl="0">
              <a:spcBef>
                <a:spcPts val="1200"/>
              </a:spcBef>
            </a:pPr>
            <a:r>
              <a:rPr lang="en-US" sz="1600" dirty="0" smtClean="0">
                <a:solidFill>
                  <a:srgbClr val="7F7F7F"/>
                </a:solidFill>
                <a:latin typeface="Calibri Light" panose="020F0302020204030204" pitchFamily="34" charset="0"/>
                <a:cs typeface="Calibri" panose="020F0502020204030204" pitchFamily="34" charset="0"/>
              </a:rPr>
              <a:t>When you’re in slide show view, click the triangle to return to the game board slide. </a:t>
            </a:r>
          </a:p>
        </p:txBody>
      </p:sp>
      <p:sp>
        <p:nvSpPr>
          <p:cNvPr id="5" name="Title 4"/>
          <p:cNvSpPr>
            <a:spLocks noGrp="1"/>
          </p:cNvSpPr>
          <p:nvPr>
            <p:ph type="title" hasCustomPrompt="1"/>
          </p:nvPr>
        </p:nvSpPr>
        <p:spPr/>
        <p:txBody>
          <a:bodyPr/>
          <a:lstStyle>
            <a:lvl1pPr>
              <a:defRPr>
                <a:solidFill>
                  <a:schemeClr val="tx1">
                    <a:alpha val="63000"/>
                  </a:schemeClr>
                </a:solidFill>
              </a:defRPr>
            </a:lvl1pPr>
          </a:lstStyle>
          <a:p>
            <a:r>
              <a:rPr lang="en-US" dirty="0" smtClean="0"/>
              <a:t>Category 3</a:t>
            </a:r>
            <a:endParaRPr lang="en-US" dirty="0"/>
          </a:p>
        </p:txBody>
      </p:sp>
      <p:sp>
        <p:nvSpPr>
          <p:cNvPr id="12" name="Back to game board">
            <a:hlinkClick r:id="" action="ppaction://hlinkshowjump?jump=nextslide"/>
          </p:cNvPr>
          <p:cNvSpPr/>
          <p:nvPr userDrawn="1"/>
        </p:nvSpPr>
        <p:spPr bwMode="invGray">
          <a:xfrm rot="5400000" flipH="1">
            <a:off x="11220383" y="5941115"/>
            <a:ext cx="795528" cy="685800"/>
          </a:xfrm>
          <a:prstGeom prst="triangle">
            <a:avLst/>
          </a:prstGeom>
          <a:solidFill>
            <a:srgbClr val="FFFFFF">
              <a:alpha val="13000"/>
            </a:srgb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chemeClr val="tx1"/>
              </a:solidFill>
            </a:endParaRPr>
          </a:p>
        </p:txBody>
      </p:sp>
    </p:spTree>
    <p:extLst>
      <p:ext uri="{BB962C8B-B14F-4D97-AF65-F5344CB8AC3E}">
        <p14:creationId xmlns:p14="http://schemas.microsoft.com/office/powerpoint/2010/main" val="37096201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Category 3 Answers">
    <p:bg>
      <p:bgPr>
        <a:solidFill>
          <a:schemeClr val="bg2"/>
        </a:solidFill>
        <a:effectLst/>
      </p:bgPr>
    </p:bg>
    <p:spTree>
      <p:nvGrpSpPr>
        <p:cNvPr id="1" name=""/>
        <p:cNvGrpSpPr/>
        <p:nvPr/>
      </p:nvGrpSpPr>
      <p:grpSpPr>
        <a:xfrm>
          <a:off x="0" y="0"/>
          <a:ext cx="0" cy="0"/>
          <a:chOff x="0" y="0"/>
          <a:chExt cx="0" cy="0"/>
        </a:xfrm>
      </p:grpSpPr>
      <p:sp>
        <p:nvSpPr>
          <p:cNvPr id="9" name="Q"/>
          <p:cNvSpPr txBox="1"/>
          <p:nvPr userDrawn="1"/>
        </p:nvSpPr>
        <p:spPr>
          <a:xfrm rot="16200000">
            <a:off x="-2011120" y="1813076"/>
            <a:ext cx="5749803" cy="2123658"/>
          </a:xfrm>
          <a:prstGeom prst="rect">
            <a:avLst/>
          </a:prstGeom>
          <a:noFill/>
        </p:spPr>
        <p:txBody>
          <a:bodyPr wrap="square" lIns="0" tIns="0" rIns="0" bIns="0" rtlCol="0" anchor="ctr">
            <a:spAutoFit/>
          </a:bodyPr>
          <a:lstStyle/>
          <a:p>
            <a:pPr algn="just"/>
            <a:r>
              <a:rPr lang="en-US" sz="13800" dirty="0" smtClean="0">
                <a:solidFill>
                  <a:schemeClr val="bg1">
                    <a:lumMod val="85000"/>
                    <a:lumOff val="15000"/>
                  </a:schemeClr>
                </a:solidFill>
                <a:latin typeface="Corbel" panose="020B0503020204020204" pitchFamily="34" charset="0"/>
                <a:cs typeface="Arial" panose="020B0604020202020204" pitchFamily="34" charset="0"/>
              </a:rPr>
              <a:t>Answer</a:t>
            </a:r>
          </a:p>
        </p:txBody>
      </p:sp>
      <p:sp>
        <p:nvSpPr>
          <p:cNvPr id="8" name="Question"/>
          <p:cNvSpPr>
            <a:spLocks noGrp="1"/>
          </p:cNvSpPr>
          <p:nvPr>
            <p:ph type="body" sz="quarter" idx="13" hasCustomPrompt="1"/>
          </p:nvPr>
        </p:nvSpPr>
        <p:spPr>
          <a:xfrm>
            <a:off x="1841679" y="1873957"/>
            <a:ext cx="8885530" cy="2001892"/>
          </a:xfrm>
        </p:spPr>
        <p:txBody>
          <a:bodyPr anchor="ctr">
            <a:noAutofit/>
          </a:bodyPr>
          <a:lstStyle>
            <a:lvl1pPr marL="0" indent="0">
              <a:spcBef>
                <a:spcPts val="0"/>
              </a:spcBef>
              <a:buNone/>
              <a:defRPr sz="3200" baseline="0"/>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smtClean="0"/>
              <a:t>Type answer here. </a:t>
            </a:r>
            <a:endParaRPr lang="en-US" dirty="0"/>
          </a:p>
        </p:txBody>
      </p:sp>
      <p:sp>
        <p:nvSpPr>
          <p:cNvPr id="2" name="Rectangle 1"/>
          <p:cNvSpPr/>
          <p:nvPr userDrawn="1"/>
        </p:nvSpPr>
        <p:spPr bwMode="invGray">
          <a:xfrm>
            <a:off x="0" y="5749805"/>
            <a:ext cx="12192000" cy="1108195"/>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Points"/>
          <p:cNvSpPr>
            <a:spLocks noGrp="1"/>
          </p:cNvSpPr>
          <p:nvPr>
            <p:ph type="body" sz="quarter" idx="16" hasCustomPrompt="1"/>
          </p:nvPr>
        </p:nvSpPr>
        <p:spPr bwMode="auto">
          <a:xfrm>
            <a:off x="9109424" y="5900385"/>
            <a:ext cx="2852388" cy="781394"/>
          </a:xfrm>
        </p:spPr>
        <p:txBody>
          <a:bodyPr anchor="ctr">
            <a:noAutofit/>
          </a:bodyPr>
          <a:lstStyle>
            <a:lvl1pPr marL="0" indent="0" algn="r">
              <a:spcBef>
                <a:spcPts val="0"/>
              </a:spcBef>
              <a:buNone/>
              <a:defRPr sz="4800" baseline="0">
                <a:solidFill>
                  <a:schemeClr val="tx1">
                    <a:alpha val="63000"/>
                  </a:schemeClr>
                </a:solidFill>
              </a:defRPr>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smtClean="0"/>
              <a:t>Points</a:t>
            </a:r>
            <a:endParaRPr lang="en-US" dirty="0"/>
          </a:p>
        </p:txBody>
      </p:sp>
      <p:sp>
        <p:nvSpPr>
          <p:cNvPr id="10" name="Back to game board">
            <a:hlinkClick r:id="rId2" action="ppaction://hlinksldjump"/>
          </p:cNvPr>
          <p:cNvSpPr/>
          <p:nvPr userDrawn="1"/>
        </p:nvSpPr>
        <p:spPr bwMode="invGray">
          <a:xfrm rot="16200000">
            <a:off x="169030" y="5941115"/>
            <a:ext cx="795528" cy="685800"/>
          </a:xfrm>
          <a:prstGeom prst="triangle">
            <a:avLst/>
          </a:prstGeom>
          <a:solidFill>
            <a:srgbClr val="FFFFFF">
              <a:alpha val="13000"/>
            </a:srgb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chemeClr val="tx1"/>
              </a:solidFill>
            </a:endParaRPr>
          </a:p>
        </p:txBody>
      </p:sp>
      <p:sp>
        <p:nvSpPr>
          <p:cNvPr id="11" name="Instructions"/>
          <p:cNvSpPr/>
          <p:nvPr userDrawn="1"/>
        </p:nvSpPr>
        <p:spPr>
          <a:xfrm>
            <a:off x="12307833" y="0"/>
            <a:ext cx="1853339" cy="6858000"/>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lvl="0">
              <a:spcBef>
                <a:spcPts val="1200"/>
              </a:spcBef>
            </a:pPr>
            <a:r>
              <a:rPr lang="en-US" sz="1600" dirty="0" smtClean="0">
                <a:solidFill>
                  <a:srgbClr val="7F7F7F"/>
                </a:solidFill>
                <a:latin typeface="Calibri Light" panose="020F0302020204030204" pitchFamily="34" charset="0"/>
                <a:cs typeface="Calibri" panose="020F0502020204030204" pitchFamily="34" charset="0"/>
              </a:rPr>
              <a:t>Type your questions and answers in the placeholders. You can add the points value at the bottom for reference.</a:t>
            </a:r>
          </a:p>
          <a:p>
            <a:pPr lvl="0">
              <a:spcBef>
                <a:spcPts val="1200"/>
              </a:spcBef>
            </a:pPr>
            <a:r>
              <a:rPr lang="en-US" sz="1600" dirty="0" smtClean="0">
                <a:solidFill>
                  <a:srgbClr val="7F7F7F"/>
                </a:solidFill>
                <a:latin typeface="Calibri Light" panose="020F0302020204030204" pitchFamily="34" charset="0"/>
                <a:cs typeface="Calibri" panose="020F0502020204030204" pitchFamily="34" charset="0"/>
              </a:rPr>
              <a:t>When you’re in slide show view, click the triangle to return to the game board slide. </a:t>
            </a:r>
          </a:p>
        </p:txBody>
      </p:sp>
      <p:sp>
        <p:nvSpPr>
          <p:cNvPr id="5" name="Title 4"/>
          <p:cNvSpPr>
            <a:spLocks noGrp="1"/>
          </p:cNvSpPr>
          <p:nvPr>
            <p:ph type="title" hasCustomPrompt="1"/>
          </p:nvPr>
        </p:nvSpPr>
        <p:spPr/>
        <p:txBody>
          <a:bodyPr/>
          <a:lstStyle>
            <a:lvl1pPr>
              <a:defRPr>
                <a:solidFill>
                  <a:schemeClr val="tx1">
                    <a:alpha val="63000"/>
                  </a:schemeClr>
                </a:solidFill>
              </a:defRPr>
            </a:lvl1pPr>
          </a:lstStyle>
          <a:p>
            <a:r>
              <a:rPr lang="en-US" dirty="0" smtClean="0"/>
              <a:t>Category 3</a:t>
            </a:r>
            <a:endParaRPr lang="en-US" dirty="0"/>
          </a:p>
        </p:txBody>
      </p:sp>
    </p:spTree>
    <p:extLst>
      <p:ext uri="{BB962C8B-B14F-4D97-AF65-F5344CB8AC3E}">
        <p14:creationId xmlns:p14="http://schemas.microsoft.com/office/powerpoint/2010/main" val="3721660844"/>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Category 4 Divider">
    <p:bg>
      <p:bgPr>
        <a:solidFill>
          <a:schemeClr val="bg2"/>
        </a:solidFill>
        <a:effectLst/>
      </p:bgPr>
    </p:bg>
    <p:spTree>
      <p:nvGrpSpPr>
        <p:cNvPr id="1" name=""/>
        <p:cNvGrpSpPr/>
        <p:nvPr/>
      </p:nvGrpSpPr>
      <p:grpSpPr>
        <a:xfrm>
          <a:off x="0" y="0"/>
          <a:ext cx="0" cy="0"/>
          <a:chOff x="0" y="0"/>
          <a:chExt cx="0" cy="0"/>
        </a:xfrm>
      </p:grpSpPr>
      <p:sp>
        <p:nvSpPr>
          <p:cNvPr id="2" name="Rectangle 1"/>
          <p:cNvSpPr/>
          <p:nvPr userDrawn="1"/>
        </p:nvSpPr>
        <p:spPr bwMode="invGray">
          <a:xfrm>
            <a:off x="0" y="3372365"/>
            <a:ext cx="12192000" cy="1874884"/>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itle 3"/>
          <p:cNvSpPr>
            <a:spLocks noGrp="1"/>
          </p:cNvSpPr>
          <p:nvPr>
            <p:ph type="title" hasCustomPrompt="1"/>
          </p:nvPr>
        </p:nvSpPr>
        <p:spPr>
          <a:xfrm>
            <a:off x="1133588" y="3522944"/>
            <a:ext cx="10828224" cy="1583628"/>
          </a:xfrm>
        </p:spPr>
        <p:txBody>
          <a:bodyPr>
            <a:normAutofit/>
          </a:bodyPr>
          <a:lstStyle>
            <a:lvl1pPr>
              <a:defRPr sz="5400" baseline="0">
                <a:solidFill>
                  <a:schemeClr val="tx1"/>
                </a:solidFill>
              </a:defRPr>
            </a:lvl1pPr>
          </a:lstStyle>
          <a:p>
            <a:r>
              <a:rPr lang="en-US" dirty="0" smtClean="0"/>
              <a:t>Category 4 divider slide</a:t>
            </a:r>
            <a:endParaRPr lang="en-US" dirty="0"/>
          </a:p>
        </p:txBody>
      </p:sp>
    </p:spTree>
    <p:extLst>
      <p:ext uri="{BB962C8B-B14F-4D97-AF65-F5344CB8AC3E}">
        <p14:creationId xmlns:p14="http://schemas.microsoft.com/office/powerpoint/2010/main" val="73065520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Category 4 Questions">
    <p:bg>
      <p:bgPr>
        <a:solidFill>
          <a:schemeClr val="bg2"/>
        </a:solidFill>
        <a:effectLst/>
      </p:bgPr>
    </p:bg>
    <p:spTree>
      <p:nvGrpSpPr>
        <p:cNvPr id="1" name=""/>
        <p:cNvGrpSpPr/>
        <p:nvPr/>
      </p:nvGrpSpPr>
      <p:grpSpPr>
        <a:xfrm>
          <a:off x="0" y="0"/>
          <a:ext cx="0" cy="0"/>
          <a:chOff x="0" y="0"/>
          <a:chExt cx="0" cy="0"/>
        </a:xfrm>
      </p:grpSpPr>
      <p:sp>
        <p:nvSpPr>
          <p:cNvPr id="11" name="Q"/>
          <p:cNvSpPr txBox="1"/>
          <p:nvPr userDrawn="1"/>
        </p:nvSpPr>
        <p:spPr>
          <a:xfrm rot="16200000">
            <a:off x="-2011120" y="1990047"/>
            <a:ext cx="5749803" cy="1769715"/>
          </a:xfrm>
          <a:prstGeom prst="rect">
            <a:avLst/>
          </a:prstGeom>
          <a:noFill/>
        </p:spPr>
        <p:txBody>
          <a:bodyPr wrap="square" lIns="0" tIns="0" rIns="0" bIns="0" rtlCol="0" anchor="ctr">
            <a:spAutoFit/>
          </a:bodyPr>
          <a:lstStyle/>
          <a:p>
            <a:pPr algn="just"/>
            <a:r>
              <a:rPr lang="en-US" sz="11500" dirty="0" smtClean="0">
                <a:solidFill>
                  <a:schemeClr val="bg1">
                    <a:lumMod val="85000"/>
                    <a:lumOff val="15000"/>
                  </a:schemeClr>
                </a:solidFill>
                <a:latin typeface="Corbel" panose="020B0503020204020204" pitchFamily="34" charset="0"/>
                <a:cs typeface="Arial" panose="020B0604020202020204" pitchFamily="34" charset="0"/>
              </a:rPr>
              <a:t>Question</a:t>
            </a:r>
          </a:p>
        </p:txBody>
      </p:sp>
      <p:sp>
        <p:nvSpPr>
          <p:cNvPr id="8" name="Question"/>
          <p:cNvSpPr>
            <a:spLocks noGrp="1"/>
          </p:cNvSpPr>
          <p:nvPr>
            <p:ph type="body" sz="quarter" idx="13" hasCustomPrompt="1"/>
          </p:nvPr>
        </p:nvSpPr>
        <p:spPr>
          <a:xfrm>
            <a:off x="1841679" y="1873957"/>
            <a:ext cx="8885530" cy="2001892"/>
          </a:xfrm>
        </p:spPr>
        <p:txBody>
          <a:bodyPr anchor="ctr">
            <a:noAutofit/>
          </a:bodyPr>
          <a:lstStyle>
            <a:lvl1pPr marL="0" indent="0">
              <a:spcBef>
                <a:spcPts val="0"/>
              </a:spcBef>
              <a:buNone/>
              <a:defRPr sz="3200" baseline="0"/>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smtClean="0"/>
              <a:t>Type question here. </a:t>
            </a:r>
            <a:endParaRPr lang="en-US" dirty="0"/>
          </a:p>
        </p:txBody>
      </p:sp>
      <p:sp>
        <p:nvSpPr>
          <p:cNvPr id="2" name="Rectangle 1"/>
          <p:cNvSpPr/>
          <p:nvPr userDrawn="1"/>
        </p:nvSpPr>
        <p:spPr bwMode="invGray">
          <a:xfrm>
            <a:off x="0" y="5749805"/>
            <a:ext cx="12192000" cy="110819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Points"/>
          <p:cNvSpPr>
            <a:spLocks noGrp="1"/>
          </p:cNvSpPr>
          <p:nvPr>
            <p:ph type="body" sz="quarter" idx="16" hasCustomPrompt="1"/>
          </p:nvPr>
        </p:nvSpPr>
        <p:spPr bwMode="auto">
          <a:xfrm>
            <a:off x="9109425" y="5900384"/>
            <a:ext cx="1897666" cy="781394"/>
          </a:xfrm>
        </p:spPr>
        <p:txBody>
          <a:bodyPr anchor="ctr">
            <a:noAutofit/>
          </a:bodyPr>
          <a:lstStyle>
            <a:lvl1pPr marL="0" indent="0" algn="r">
              <a:spcBef>
                <a:spcPts val="0"/>
              </a:spcBef>
              <a:buNone/>
              <a:defRPr sz="4800" baseline="0">
                <a:solidFill>
                  <a:schemeClr val="tx1">
                    <a:alpha val="63000"/>
                  </a:schemeClr>
                </a:solidFill>
              </a:defRPr>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smtClean="0"/>
              <a:t>Points</a:t>
            </a:r>
            <a:endParaRPr lang="en-US" dirty="0"/>
          </a:p>
        </p:txBody>
      </p:sp>
      <p:sp>
        <p:nvSpPr>
          <p:cNvPr id="10" name="Back to game board">
            <a:hlinkClick r:id="rId2" action="ppaction://hlinksldjump"/>
          </p:cNvPr>
          <p:cNvSpPr/>
          <p:nvPr userDrawn="1"/>
        </p:nvSpPr>
        <p:spPr bwMode="invGray">
          <a:xfrm rot="16200000">
            <a:off x="169030" y="5941115"/>
            <a:ext cx="795528" cy="685800"/>
          </a:xfrm>
          <a:prstGeom prst="triangle">
            <a:avLst/>
          </a:prstGeom>
          <a:solidFill>
            <a:srgbClr val="FFFFFF">
              <a:alpha val="13000"/>
            </a:srgb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chemeClr val="tx1"/>
              </a:solidFill>
            </a:endParaRPr>
          </a:p>
        </p:txBody>
      </p:sp>
      <p:sp>
        <p:nvSpPr>
          <p:cNvPr id="9" name="Instructions"/>
          <p:cNvSpPr/>
          <p:nvPr userDrawn="1"/>
        </p:nvSpPr>
        <p:spPr>
          <a:xfrm>
            <a:off x="12307833" y="0"/>
            <a:ext cx="1853339" cy="6858000"/>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lvl="0">
              <a:spcBef>
                <a:spcPts val="1200"/>
              </a:spcBef>
            </a:pPr>
            <a:r>
              <a:rPr lang="en-US" sz="1600" dirty="0" smtClean="0">
                <a:solidFill>
                  <a:srgbClr val="7F7F7F"/>
                </a:solidFill>
                <a:latin typeface="Calibri Light" panose="020F0302020204030204" pitchFamily="34" charset="0"/>
                <a:cs typeface="Calibri" panose="020F0502020204030204" pitchFamily="34" charset="0"/>
              </a:rPr>
              <a:t>Type your questions and answers in the placeholders. You can add the points value at the bottom for reference.</a:t>
            </a:r>
          </a:p>
          <a:p>
            <a:pPr lvl="0">
              <a:spcBef>
                <a:spcPts val="1200"/>
              </a:spcBef>
            </a:pPr>
            <a:r>
              <a:rPr lang="en-US" sz="1600" dirty="0" smtClean="0">
                <a:solidFill>
                  <a:srgbClr val="7F7F7F"/>
                </a:solidFill>
                <a:latin typeface="Calibri Light" panose="020F0302020204030204" pitchFamily="34" charset="0"/>
                <a:cs typeface="Calibri" panose="020F0502020204030204" pitchFamily="34" charset="0"/>
              </a:rPr>
              <a:t>When you’re in slide show view, click the triangle to return to the game board slide. </a:t>
            </a:r>
          </a:p>
        </p:txBody>
      </p:sp>
      <p:sp>
        <p:nvSpPr>
          <p:cNvPr id="5" name="Title 4"/>
          <p:cNvSpPr>
            <a:spLocks noGrp="1"/>
          </p:cNvSpPr>
          <p:nvPr>
            <p:ph type="title" hasCustomPrompt="1"/>
          </p:nvPr>
        </p:nvSpPr>
        <p:spPr/>
        <p:txBody>
          <a:bodyPr/>
          <a:lstStyle>
            <a:lvl1pPr>
              <a:defRPr>
                <a:solidFill>
                  <a:schemeClr val="tx1">
                    <a:alpha val="63000"/>
                  </a:schemeClr>
                </a:solidFill>
              </a:defRPr>
            </a:lvl1pPr>
          </a:lstStyle>
          <a:p>
            <a:r>
              <a:rPr lang="en-US" dirty="0" smtClean="0"/>
              <a:t>Category 4</a:t>
            </a:r>
            <a:endParaRPr lang="en-US" dirty="0"/>
          </a:p>
        </p:txBody>
      </p:sp>
      <p:sp>
        <p:nvSpPr>
          <p:cNvPr id="12" name="Back to game board">
            <a:hlinkClick r:id="" action="ppaction://hlinkshowjump?jump=nextslide"/>
          </p:cNvPr>
          <p:cNvSpPr/>
          <p:nvPr userDrawn="1"/>
        </p:nvSpPr>
        <p:spPr bwMode="invGray">
          <a:xfrm rot="5400000" flipH="1">
            <a:off x="11220383" y="5941115"/>
            <a:ext cx="795528" cy="685800"/>
          </a:xfrm>
          <a:prstGeom prst="triangle">
            <a:avLst/>
          </a:prstGeom>
          <a:solidFill>
            <a:srgbClr val="FFFFFF">
              <a:alpha val="13000"/>
            </a:srgb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chemeClr val="tx1"/>
              </a:solidFill>
            </a:endParaRPr>
          </a:p>
        </p:txBody>
      </p:sp>
    </p:spTree>
    <p:extLst>
      <p:ext uri="{BB962C8B-B14F-4D97-AF65-F5344CB8AC3E}">
        <p14:creationId xmlns:p14="http://schemas.microsoft.com/office/powerpoint/2010/main" val="355961083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Category 4 Answers">
    <p:bg>
      <p:bgPr>
        <a:solidFill>
          <a:schemeClr val="bg2"/>
        </a:solidFill>
        <a:effectLst/>
      </p:bgPr>
    </p:bg>
    <p:spTree>
      <p:nvGrpSpPr>
        <p:cNvPr id="1" name=""/>
        <p:cNvGrpSpPr/>
        <p:nvPr/>
      </p:nvGrpSpPr>
      <p:grpSpPr>
        <a:xfrm>
          <a:off x="0" y="0"/>
          <a:ext cx="0" cy="0"/>
          <a:chOff x="0" y="0"/>
          <a:chExt cx="0" cy="0"/>
        </a:xfrm>
      </p:grpSpPr>
      <p:sp>
        <p:nvSpPr>
          <p:cNvPr id="9" name="Q"/>
          <p:cNvSpPr txBox="1"/>
          <p:nvPr userDrawn="1"/>
        </p:nvSpPr>
        <p:spPr>
          <a:xfrm rot="16200000">
            <a:off x="-2011120" y="1813076"/>
            <a:ext cx="5749803" cy="2123658"/>
          </a:xfrm>
          <a:prstGeom prst="rect">
            <a:avLst/>
          </a:prstGeom>
          <a:noFill/>
        </p:spPr>
        <p:txBody>
          <a:bodyPr wrap="square" lIns="0" tIns="0" rIns="0" bIns="0" rtlCol="0" anchor="ctr">
            <a:spAutoFit/>
          </a:bodyPr>
          <a:lstStyle/>
          <a:p>
            <a:pPr algn="just"/>
            <a:r>
              <a:rPr lang="en-US" sz="13800" dirty="0" smtClean="0">
                <a:solidFill>
                  <a:schemeClr val="bg1">
                    <a:lumMod val="85000"/>
                    <a:lumOff val="15000"/>
                  </a:schemeClr>
                </a:solidFill>
                <a:latin typeface="Corbel" panose="020B0503020204020204" pitchFamily="34" charset="0"/>
                <a:cs typeface="Arial" panose="020B0604020202020204" pitchFamily="34" charset="0"/>
              </a:rPr>
              <a:t>Answer</a:t>
            </a:r>
          </a:p>
        </p:txBody>
      </p:sp>
      <p:sp>
        <p:nvSpPr>
          <p:cNvPr id="8" name="Question"/>
          <p:cNvSpPr>
            <a:spLocks noGrp="1"/>
          </p:cNvSpPr>
          <p:nvPr>
            <p:ph type="body" sz="quarter" idx="13" hasCustomPrompt="1"/>
          </p:nvPr>
        </p:nvSpPr>
        <p:spPr>
          <a:xfrm>
            <a:off x="1841679" y="1873957"/>
            <a:ext cx="8885530" cy="2001892"/>
          </a:xfrm>
        </p:spPr>
        <p:txBody>
          <a:bodyPr anchor="ctr">
            <a:noAutofit/>
          </a:bodyPr>
          <a:lstStyle>
            <a:lvl1pPr marL="0" indent="0">
              <a:spcBef>
                <a:spcPts val="0"/>
              </a:spcBef>
              <a:buNone/>
              <a:defRPr sz="3200" baseline="0"/>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smtClean="0"/>
              <a:t>Type answer here. </a:t>
            </a:r>
            <a:endParaRPr lang="en-US" dirty="0"/>
          </a:p>
        </p:txBody>
      </p:sp>
      <p:sp>
        <p:nvSpPr>
          <p:cNvPr id="2" name="Rectangle 1"/>
          <p:cNvSpPr/>
          <p:nvPr userDrawn="1"/>
        </p:nvSpPr>
        <p:spPr bwMode="invGray">
          <a:xfrm>
            <a:off x="0" y="5749805"/>
            <a:ext cx="12192000" cy="110819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Points"/>
          <p:cNvSpPr>
            <a:spLocks noGrp="1"/>
          </p:cNvSpPr>
          <p:nvPr>
            <p:ph type="body" sz="quarter" idx="16" hasCustomPrompt="1"/>
          </p:nvPr>
        </p:nvSpPr>
        <p:spPr bwMode="auto">
          <a:xfrm>
            <a:off x="9109424" y="5900385"/>
            <a:ext cx="2852388" cy="781394"/>
          </a:xfrm>
        </p:spPr>
        <p:txBody>
          <a:bodyPr anchor="ctr">
            <a:noAutofit/>
          </a:bodyPr>
          <a:lstStyle>
            <a:lvl1pPr marL="0" indent="0" algn="r">
              <a:spcBef>
                <a:spcPts val="0"/>
              </a:spcBef>
              <a:buNone/>
              <a:defRPr sz="4800" baseline="0">
                <a:solidFill>
                  <a:schemeClr val="tx1">
                    <a:alpha val="63000"/>
                  </a:schemeClr>
                </a:solidFill>
              </a:defRPr>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smtClean="0"/>
              <a:t>Points</a:t>
            </a:r>
            <a:endParaRPr lang="en-US" dirty="0"/>
          </a:p>
        </p:txBody>
      </p:sp>
      <p:sp>
        <p:nvSpPr>
          <p:cNvPr id="10" name="Back to game board">
            <a:hlinkClick r:id="rId2" action="ppaction://hlinksldjump"/>
          </p:cNvPr>
          <p:cNvSpPr/>
          <p:nvPr userDrawn="1"/>
        </p:nvSpPr>
        <p:spPr bwMode="invGray">
          <a:xfrm rot="16200000">
            <a:off x="169030" y="5941115"/>
            <a:ext cx="795528" cy="685800"/>
          </a:xfrm>
          <a:prstGeom prst="triangle">
            <a:avLst/>
          </a:prstGeom>
          <a:solidFill>
            <a:srgbClr val="FFFFFF">
              <a:alpha val="13000"/>
            </a:srgb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chemeClr val="tx1"/>
              </a:solidFill>
            </a:endParaRPr>
          </a:p>
        </p:txBody>
      </p:sp>
      <p:sp>
        <p:nvSpPr>
          <p:cNvPr id="11" name="Instructions"/>
          <p:cNvSpPr/>
          <p:nvPr userDrawn="1"/>
        </p:nvSpPr>
        <p:spPr>
          <a:xfrm>
            <a:off x="12307833" y="0"/>
            <a:ext cx="1853339" cy="6858000"/>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lvl="0">
              <a:spcBef>
                <a:spcPts val="1200"/>
              </a:spcBef>
            </a:pPr>
            <a:r>
              <a:rPr lang="en-US" sz="1600" dirty="0" smtClean="0">
                <a:solidFill>
                  <a:srgbClr val="7F7F7F"/>
                </a:solidFill>
                <a:latin typeface="Calibri Light" panose="020F0302020204030204" pitchFamily="34" charset="0"/>
                <a:cs typeface="Calibri" panose="020F0502020204030204" pitchFamily="34" charset="0"/>
              </a:rPr>
              <a:t>Type your questions and answers in the placeholders. You can add the points value at the bottom for reference.</a:t>
            </a:r>
          </a:p>
          <a:p>
            <a:pPr lvl="0">
              <a:spcBef>
                <a:spcPts val="1200"/>
              </a:spcBef>
            </a:pPr>
            <a:r>
              <a:rPr lang="en-US" sz="1600" dirty="0" smtClean="0">
                <a:solidFill>
                  <a:srgbClr val="7F7F7F"/>
                </a:solidFill>
                <a:latin typeface="Calibri Light" panose="020F0302020204030204" pitchFamily="34" charset="0"/>
                <a:cs typeface="Calibri" panose="020F0502020204030204" pitchFamily="34" charset="0"/>
              </a:rPr>
              <a:t>When you’re in slide show view, click the triangle to return to the game board slide. </a:t>
            </a:r>
          </a:p>
        </p:txBody>
      </p:sp>
      <p:sp>
        <p:nvSpPr>
          <p:cNvPr id="4" name="Title 3"/>
          <p:cNvSpPr>
            <a:spLocks noGrp="1"/>
          </p:cNvSpPr>
          <p:nvPr>
            <p:ph type="title" hasCustomPrompt="1"/>
          </p:nvPr>
        </p:nvSpPr>
        <p:spPr/>
        <p:txBody>
          <a:bodyPr/>
          <a:lstStyle>
            <a:lvl1pPr>
              <a:defRPr>
                <a:solidFill>
                  <a:schemeClr val="tx1">
                    <a:alpha val="63000"/>
                  </a:schemeClr>
                </a:solidFill>
              </a:defRPr>
            </a:lvl1pPr>
          </a:lstStyle>
          <a:p>
            <a:r>
              <a:rPr lang="en-US" dirty="0" smtClean="0"/>
              <a:t>Category 4</a:t>
            </a:r>
            <a:endParaRPr lang="en-US" dirty="0"/>
          </a:p>
        </p:txBody>
      </p:sp>
    </p:spTree>
    <p:extLst>
      <p:ext uri="{BB962C8B-B14F-4D97-AF65-F5344CB8AC3E}">
        <p14:creationId xmlns:p14="http://schemas.microsoft.com/office/powerpoint/2010/main" val="3960869790"/>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Category 5 Divider">
    <p:bg>
      <p:bgPr>
        <a:solidFill>
          <a:schemeClr val="bg2"/>
        </a:solidFill>
        <a:effectLst/>
      </p:bgPr>
    </p:bg>
    <p:spTree>
      <p:nvGrpSpPr>
        <p:cNvPr id="1" name=""/>
        <p:cNvGrpSpPr/>
        <p:nvPr/>
      </p:nvGrpSpPr>
      <p:grpSpPr>
        <a:xfrm>
          <a:off x="0" y="0"/>
          <a:ext cx="0" cy="0"/>
          <a:chOff x="0" y="0"/>
          <a:chExt cx="0" cy="0"/>
        </a:xfrm>
      </p:grpSpPr>
      <p:sp>
        <p:nvSpPr>
          <p:cNvPr id="2" name="Rectangle 1"/>
          <p:cNvSpPr/>
          <p:nvPr userDrawn="1"/>
        </p:nvSpPr>
        <p:spPr bwMode="invGray">
          <a:xfrm>
            <a:off x="0" y="3372365"/>
            <a:ext cx="12192000" cy="1874884"/>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itle 3"/>
          <p:cNvSpPr>
            <a:spLocks noGrp="1"/>
          </p:cNvSpPr>
          <p:nvPr>
            <p:ph type="title" hasCustomPrompt="1"/>
          </p:nvPr>
        </p:nvSpPr>
        <p:spPr>
          <a:xfrm>
            <a:off x="1133588" y="3522944"/>
            <a:ext cx="10828224" cy="1583628"/>
          </a:xfrm>
        </p:spPr>
        <p:txBody>
          <a:bodyPr>
            <a:normAutofit/>
          </a:bodyPr>
          <a:lstStyle>
            <a:lvl1pPr>
              <a:defRPr sz="5400" baseline="0">
                <a:solidFill>
                  <a:schemeClr val="tx1"/>
                </a:solidFill>
              </a:defRPr>
            </a:lvl1pPr>
          </a:lstStyle>
          <a:p>
            <a:r>
              <a:rPr lang="en-US" dirty="0" smtClean="0"/>
              <a:t>Category 5 divider slide</a:t>
            </a:r>
            <a:endParaRPr lang="en-US" dirty="0"/>
          </a:p>
        </p:txBody>
      </p:sp>
    </p:spTree>
    <p:extLst>
      <p:ext uri="{BB962C8B-B14F-4D97-AF65-F5344CB8AC3E}">
        <p14:creationId xmlns:p14="http://schemas.microsoft.com/office/powerpoint/2010/main" val="97196680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Category 5 Questions">
    <p:bg>
      <p:bgPr>
        <a:solidFill>
          <a:schemeClr val="bg2">
            <a:alpha val="97000"/>
          </a:schemeClr>
        </a:solidFill>
        <a:effectLst/>
      </p:bgPr>
    </p:bg>
    <p:spTree>
      <p:nvGrpSpPr>
        <p:cNvPr id="1" name=""/>
        <p:cNvGrpSpPr/>
        <p:nvPr/>
      </p:nvGrpSpPr>
      <p:grpSpPr>
        <a:xfrm>
          <a:off x="0" y="0"/>
          <a:ext cx="0" cy="0"/>
          <a:chOff x="0" y="0"/>
          <a:chExt cx="0" cy="0"/>
        </a:xfrm>
      </p:grpSpPr>
      <p:sp>
        <p:nvSpPr>
          <p:cNvPr id="11" name="Q"/>
          <p:cNvSpPr txBox="1"/>
          <p:nvPr userDrawn="1"/>
        </p:nvSpPr>
        <p:spPr>
          <a:xfrm rot="16200000">
            <a:off x="-2011120" y="1990047"/>
            <a:ext cx="5749803" cy="1769715"/>
          </a:xfrm>
          <a:prstGeom prst="rect">
            <a:avLst/>
          </a:prstGeom>
          <a:noFill/>
        </p:spPr>
        <p:txBody>
          <a:bodyPr wrap="square" lIns="0" tIns="0" rIns="0" bIns="0" rtlCol="0" anchor="ctr">
            <a:spAutoFit/>
          </a:bodyPr>
          <a:lstStyle/>
          <a:p>
            <a:pPr algn="just"/>
            <a:r>
              <a:rPr lang="en-US" sz="11500" dirty="0" smtClean="0">
                <a:solidFill>
                  <a:schemeClr val="bg1">
                    <a:lumMod val="85000"/>
                    <a:lumOff val="15000"/>
                  </a:schemeClr>
                </a:solidFill>
                <a:latin typeface="Corbel" panose="020B0503020204020204" pitchFamily="34" charset="0"/>
                <a:cs typeface="Arial" panose="020B0604020202020204" pitchFamily="34" charset="0"/>
              </a:rPr>
              <a:t>Question</a:t>
            </a:r>
          </a:p>
        </p:txBody>
      </p:sp>
      <p:sp>
        <p:nvSpPr>
          <p:cNvPr id="8" name="Question"/>
          <p:cNvSpPr>
            <a:spLocks noGrp="1"/>
          </p:cNvSpPr>
          <p:nvPr>
            <p:ph type="body" sz="quarter" idx="13" hasCustomPrompt="1"/>
          </p:nvPr>
        </p:nvSpPr>
        <p:spPr>
          <a:xfrm>
            <a:off x="1841679" y="1873957"/>
            <a:ext cx="8885530" cy="2001892"/>
          </a:xfrm>
        </p:spPr>
        <p:txBody>
          <a:bodyPr anchor="ctr">
            <a:noAutofit/>
          </a:bodyPr>
          <a:lstStyle>
            <a:lvl1pPr marL="0" indent="0">
              <a:spcBef>
                <a:spcPts val="0"/>
              </a:spcBef>
              <a:buNone/>
              <a:defRPr sz="3200" baseline="0"/>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smtClean="0"/>
              <a:t>Type question here. </a:t>
            </a:r>
            <a:endParaRPr lang="en-US" dirty="0"/>
          </a:p>
        </p:txBody>
      </p:sp>
      <p:sp>
        <p:nvSpPr>
          <p:cNvPr id="2" name="Rectangle 1"/>
          <p:cNvSpPr/>
          <p:nvPr userDrawn="1"/>
        </p:nvSpPr>
        <p:spPr bwMode="invGray">
          <a:xfrm>
            <a:off x="0" y="5749805"/>
            <a:ext cx="12192000" cy="1108195"/>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Points"/>
          <p:cNvSpPr>
            <a:spLocks noGrp="1"/>
          </p:cNvSpPr>
          <p:nvPr>
            <p:ph type="body" sz="quarter" idx="16" hasCustomPrompt="1"/>
          </p:nvPr>
        </p:nvSpPr>
        <p:spPr bwMode="auto">
          <a:xfrm>
            <a:off x="9109425" y="5900384"/>
            <a:ext cx="1897666" cy="781394"/>
          </a:xfrm>
        </p:spPr>
        <p:txBody>
          <a:bodyPr anchor="ctr">
            <a:noAutofit/>
          </a:bodyPr>
          <a:lstStyle>
            <a:lvl1pPr marL="0" indent="0" algn="r">
              <a:spcBef>
                <a:spcPts val="0"/>
              </a:spcBef>
              <a:buNone/>
              <a:defRPr sz="4800" baseline="0">
                <a:solidFill>
                  <a:schemeClr val="tx1">
                    <a:alpha val="63000"/>
                  </a:schemeClr>
                </a:solidFill>
              </a:defRPr>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smtClean="0"/>
              <a:t>Points</a:t>
            </a:r>
            <a:endParaRPr lang="en-US" dirty="0"/>
          </a:p>
        </p:txBody>
      </p:sp>
      <p:sp>
        <p:nvSpPr>
          <p:cNvPr id="10" name="Back to game board">
            <a:hlinkClick r:id="rId2" action="ppaction://hlinksldjump"/>
          </p:cNvPr>
          <p:cNvSpPr/>
          <p:nvPr userDrawn="1"/>
        </p:nvSpPr>
        <p:spPr bwMode="invGray">
          <a:xfrm rot="16200000">
            <a:off x="169030" y="5941115"/>
            <a:ext cx="795528" cy="685800"/>
          </a:xfrm>
          <a:prstGeom prst="triangle">
            <a:avLst/>
          </a:prstGeom>
          <a:solidFill>
            <a:srgbClr val="FFFFFF">
              <a:alpha val="13000"/>
            </a:srgb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chemeClr val="tx1"/>
              </a:solidFill>
            </a:endParaRPr>
          </a:p>
        </p:txBody>
      </p:sp>
      <p:sp>
        <p:nvSpPr>
          <p:cNvPr id="9" name="Instructions"/>
          <p:cNvSpPr/>
          <p:nvPr userDrawn="1"/>
        </p:nvSpPr>
        <p:spPr>
          <a:xfrm>
            <a:off x="12307833" y="0"/>
            <a:ext cx="1853339" cy="6858000"/>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lvl="0">
              <a:spcBef>
                <a:spcPts val="1200"/>
              </a:spcBef>
            </a:pPr>
            <a:r>
              <a:rPr lang="en-US" sz="1600" dirty="0" smtClean="0">
                <a:solidFill>
                  <a:srgbClr val="7F7F7F"/>
                </a:solidFill>
                <a:latin typeface="Calibri Light" panose="020F0302020204030204" pitchFamily="34" charset="0"/>
                <a:cs typeface="Calibri" panose="020F0502020204030204" pitchFamily="34" charset="0"/>
              </a:rPr>
              <a:t>Type your questions and answers in the placeholders. You can add the points value at the bottom for reference.</a:t>
            </a:r>
          </a:p>
          <a:p>
            <a:pPr lvl="0">
              <a:spcBef>
                <a:spcPts val="1200"/>
              </a:spcBef>
            </a:pPr>
            <a:r>
              <a:rPr lang="en-US" sz="1600" dirty="0" smtClean="0">
                <a:solidFill>
                  <a:srgbClr val="7F7F7F"/>
                </a:solidFill>
                <a:latin typeface="Calibri Light" panose="020F0302020204030204" pitchFamily="34" charset="0"/>
                <a:cs typeface="Calibri" panose="020F0502020204030204" pitchFamily="34" charset="0"/>
              </a:rPr>
              <a:t>When you’re in slide show view, click the triangle to return to the game board slide. </a:t>
            </a:r>
          </a:p>
        </p:txBody>
      </p:sp>
      <p:sp>
        <p:nvSpPr>
          <p:cNvPr id="5" name="Title 4"/>
          <p:cNvSpPr>
            <a:spLocks noGrp="1"/>
          </p:cNvSpPr>
          <p:nvPr>
            <p:ph type="title" hasCustomPrompt="1"/>
          </p:nvPr>
        </p:nvSpPr>
        <p:spPr/>
        <p:txBody>
          <a:bodyPr/>
          <a:lstStyle>
            <a:lvl1pPr>
              <a:defRPr>
                <a:solidFill>
                  <a:schemeClr val="tx1">
                    <a:alpha val="63000"/>
                  </a:schemeClr>
                </a:solidFill>
              </a:defRPr>
            </a:lvl1pPr>
          </a:lstStyle>
          <a:p>
            <a:r>
              <a:rPr lang="en-US" dirty="0" smtClean="0"/>
              <a:t>Category 5</a:t>
            </a:r>
            <a:endParaRPr lang="en-US" dirty="0"/>
          </a:p>
        </p:txBody>
      </p:sp>
      <p:sp>
        <p:nvSpPr>
          <p:cNvPr id="12" name="Back to game board">
            <a:hlinkClick r:id="" action="ppaction://hlinkshowjump?jump=nextslide"/>
          </p:cNvPr>
          <p:cNvSpPr/>
          <p:nvPr userDrawn="1"/>
        </p:nvSpPr>
        <p:spPr bwMode="invGray">
          <a:xfrm rot="5400000" flipH="1">
            <a:off x="11220383" y="5941115"/>
            <a:ext cx="795528" cy="685800"/>
          </a:xfrm>
          <a:prstGeom prst="triangle">
            <a:avLst/>
          </a:prstGeom>
          <a:solidFill>
            <a:srgbClr val="FFFFFF">
              <a:alpha val="13000"/>
            </a:srgb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chemeClr val="tx1"/>
              </a:solidFill>
            </a:endParaRPr>
          </a:p>
        </p:txBody>
      </p:sp>
    </p:spTree>
    <p:extLst>
      <p:ext uri="{BB962C8B-B14F-4D97-AF65-F5344CB8AC3E}">
        <p14:creationId xmlns:p14="http://schemas.microsoft.com/office/powerpoint/2010/main" val="392540600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userDrawn="1">
  <p:cSld name="Category 5 Answers">
    <p:bg>
      <p:bgPr>
        <a:solidFill>
          <a:schemeClr val="bg2"/>
        </a:solidFill>
        <a:effectLst/>
      </p:bgPr>
    </p:bg>
    <p:spTree>
      <p:nvGrpSpPr>
        <p:cNvPr id="1" name=""/>
        <p:cNvGrpSpPr/>
        <p:nvPr/>
      </p:nvGrpSpPr>
      <p:grpSpPr>
        <a:xfrm>
          <a:off x="0" y="0"/>
          <a:ext cx="0" cy="0"/>
          <a:chOff x="0" y="0"/>
          <a:chExt cx="0" cy="0"/>
        </a:xfrm>
      </p:grpSpPr>
      <p:sp>
        <p:nvSpPr>
          <p:cNvPr id="9" name="Q"/>
          <p:cNvSpPr txBox="1"/>
          <p:nvPr userDrawn="1"/>
        </p:nvSpPr>
        <p:spPr>
          <a:xfrm rot="16200000">
            <a:off x="-2011120" y="1813076"/>
            <a:ext cx="5749803" cy="2123658"/>
          </a:xfrm>
          <a:prstGeom prst="rect">
            <a:avLst/>
          </a:prstGeom>
          <a:noFill/>
        </p:spPr>
        <p:txBody>
          <a:bodyPr wrap="square" lIns="0" tIns="0" rIns="0" bIns="0" rtlCol="0" anchor="ctr">
            <a:spAutoFit/>
          </a:bodyPr>
          <a:lstStyle/>
          <a:p>
            <a:pPr algn="just"/>
            <a:r>
              <a:rPr lang="en-US" sz="13800" dirty="0" smtClean="0">
                <a:solidFill>
                  <a:schemeClr val="bg1">
                    <a:lumMod val="85000"/>
                    <a:lumOff val="15000"/>
                  </a:schemeClr>
                </a:solidFill>
                <a:latin typeface="Corbel" panose="020B0503020204020204" pitchFamily="34" charset="0"/>
                <a:cs typeface="Arial" panose="020B0604020202020204" pitchFamily="34" charset="0"/>
              </a:rPr>
              <a:t>Answer</a:t>
            </a:r>
          </a:p>
        </p:txBody>
      </p:sp>
      <p:sp>
        <p:nvSpPr>
          <p:cNvPr id="8" name="Question"/>
          <p:cNvSpPr>
            <a:spLocks noGrp="1"/>
          </p:cNvSpPr>
          <p:nvPr>
            <p:ph type="body" sz="quarter" idx="13" hasCustomPrompt="1"/>
          </p:nvPr>
        </p:nvSpPr>
        <p:spPr>
          <a:xfrm>
            <a:off x="1841679" y="1873957"/>
            <a:ext cx="8885530" cy="2001892"/>
          </a:xfrm>
        </p:spPr>
        <p:txBody>
          <a:bodyPr anchor="ctr">
            <a:noAutofit/>
          </a:bodyPr>
          <a:lstStyle>
            <a:lvl1pPr marL="0" indent="0">
              <a:spcBef>
                <a:spcPts val="0"/>
              </a:spcBef>
              <a:buNone/>
              <a:defRPr sz="3200" baseline="0"/>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smtClean="0"/>
              <a:t>Type answer here. </a:t>
            </a:r>
            <a:endParaRPr lang="en-US" dirty="0"/>
          </a:p>
        </p:txBody>
      </p:sp>
      <p:sp>
        <p:nvSpPr>
          <p:cNvPr id="2" name="Rectangle 1"/>
          <p:cNvSpPr/>
          <p:nvPr userDrawn="1"/>
        </p:nvSpPr>
        <p:spPr bwMode="invGray">
          <a:xfrm>
            <a:off x="0" y="5749805"/>
            <a:ext cx="12192000" cy="1108195"/>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Points"/>
          <p:cNvSpPr>
            <a:spLocks noGrp="1"/>
          </p:cNvSpPr>
          <p:nvPr>
            <p:ph type="body" sz="quarter" idx="16" hasCustomPrompt="1"/>
          </p:nvPr>
        </p:nvSpPr>
        <p:spPr bwMode="auto">
          <a:xfrm>
            <a:off x="9109424" y="5900385"/>
            <a:ext cx="2852388" cy="781394"/>
          </a:xfrm>
        </p:spPr>
        <p:txBody>
          <a:bodyPr anchor="ctr">
            <a:noAutofit/>
          </a:bodyPr>
          <a:lstStyle>
            <a:lvl1pPr marL="0" indent="0" algn="r">
              <a:spcBef>
                <a:spcPts val="0"/>
              </a:spcBef>
              <a:buNone/>
              <a:defRPr sz="4800" baseline="0">
                <a:solidFill>
                  <a:schemeClr val="tx1">
                    <a:alpha val="63000"/>
                  </a:schemeClr>
                </a:solidFill>
              </a:defRPr>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smtClean="0"/>
              <a:t>Points</a:t>
            </a:r>
            <a:endParaRPr lang="en-US" dirty="0"/>
          </a:p>
        </p:txBody>
      </p:sp>
      <p:sp>
        <p:nvSpPr>
          <p:cNvPr id="10" name="Back to game board">
            <a:hlinkClick r:id="rId2" action="ppaction://hlinksldjump"/>
          </p:cNvPr>
          <p:cNvSpPr/>
          <p:nvPr userDrawn="1"/>
        </p:nvSpPr>
        <p:spPr bwMode="invGray">
          <a:xfrm rot="16200000">
            <a:off x="169030" y="5941115"/>
            <a:ext cx="795528" cy="685800"/>
          </a:xfrm>
          <a:prstGeom prst="triangle">
            <a:avLst/>
          </a:prstGeom>
          <a:solidFill>
            <a:srgbClr val="FFFFFF">
              <a:alpha val="13000"/>
            </a:srgb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chemeClr val="tx1"/>
              </a:solidFill>
            </a:endParaRPr>
          </a:p>
        </p:txBody>
      </p:sp>
      <p:sp>
        <p:nvSpPr>
          <p:cNvPr id="11" name="Instructions"/>
          <p:cNvSpPr/>
          <p:nvPr userDrawn="1"/>
        </p:nvSpPr>
        <p:spPr>
          <a:xfrm>
            <a:off x="12307833" y="0"/>
            <a:ext cx="1853339" cy="6858000"/>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lvl="0">
              <a:spcBef>
                <a:spcPts val="1200"/>
              </a:spcBef>
            </a:pPr>
            <a:r>
              <a:rPr lang="en-US" sz="1600" dirty="0" smtClean="0">
                <a:solidFill>
                  <a:srgbClr val="7F7F7F"/>
                </a:solidFill>
                <a:latin typeface="Calibri Light" panose="020F0302020204030204" pitchFamily="34" charset="0"/>
                <a:cs typeface="Calibri" panose="020F0502020204030204" pitchFamily="34" charset="0"/>
              </a:rPr>
              <a:t>Type your questions and answers in the placeholders. You can add the points value at the bottom for reference.</a:t>
            </a:r>
          </a:p>
          <a:p>
            <a:pPr lvl="0">
              <a:spcBef>
                <a:spcPts val="1200"/>
              </a:spcBef>
            </a:pPr>
            <a:r>
              <a:rPr lang="en-US" sz="1600" dirty="0" smtClean="0">
                <a:solidFill>
                  <a:srgbClr val="7F7F7F"/>
                </a:solidFill>
                <a:latin typeface="Calibri Light" panose="020F0302020204030204" pitchFamily="34" charset="0"/>
                <a:cs typeface="Calibri" panose="020F0502020204030204" pitchFamily="34" charset="0"/>
              </a:rPr>
              <a:t>When you’re in slide show view, click the triangle to return to the game board slide. </a:t>
            </a:r>
          </a:p>
        </p:txBody>
      </p:sp>
      <p:sp>
        <p:nvSpPr>
          <p:cNvPr id="5" name="Title 4"/>
          <p:cNvSpPr>
            <a:spLocks noGrp="1"/>
          </p:cNvSpPr>
          <p:nvPr>
            <p:ph type="title" hasCustomPrompt="1"/>
          </p:nvPr>
        </p:nvSpPr>
        <p:spPr/>
        <p:txBody>
          <a:bodyPr/>
          <a:lstStyle>
            <a:lvl1pPr>
              <a:defRPr>
                <a:solidFill>
                  <a:schemeClr val="tx1">
                    <a:alpha val="63000"/>
                  </a:schemeClr>
                </a:solidFill>
              </a:defRPr>
            </a:lvl1pPr>
          </a:lstStyle>
          <a:p>
            <a:r>
              <a:rPr lang="en-US" dirty="0" smtClean="0"/>
              <a:t>Category 5</a:t>
            </a:r>
            <a:endParaRPr lang="en-US" dirty="0"/>
          </a:p>
        </p:txBody>
      </p:sp>
    </p:spTree>
    <p:extLst>
      <p:ext uri="{BB962C8B-B14F-4D97-AF65-F5344CB8AC3E}">
        <p14:creationId xmlns:p14="http://schemas.microsoft.com/office/powerpoint/2010/main" val="3933521076"/>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F31A184-F35B-4AFC-AC27-402630BF31EA}" type="datetimeFigureOut">
              <a:rPr lang="en-US" smtClean="0"/>
              <a:t>5/4/2014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1BD9D6C-B21A-4AFF-BD71-9CA00C1F4281}" type="slidenum">
              <a:rPr lang="en-US" smtClean="0"/>
              <a:t>‹#›</a:t>
            </a:fld>
            <a:endParaRPr lang="en-US"/>
          </a:p>
        </p:txBody>
      </p:sp>
    </p:spTree>
    <p:extLst>
      <p:ext uri="{BB962C8B-B14F-4D97-AF65-F5344CB8AC3E}">
        <p14:creationId xmlns:p14="http://schemas.microsoft.com/office/powerpoint/2010/main" val="426369446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3F31A184-F35B-4AFC-AC27-402630BF31EA}" type="datetimeFigureOut">
              <a:rPr lang="en-US" smtClean="0"/>
              <a:t>5/4/2014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1BD9D6C-B21A-4AFF-BD71-9CA00C1F4281}" type="slidenum">
              <a:rPr lang="en-US" smtClean="0"/>
              <a:t>‹#›</a:t>
            </a:fld>
            <a:endParaRPr lang="en-US"/>
          </a:p>
        </p:txBody>
      </p:sp>
    </p:spTree>
    <p:extLst>
      <p:ext uri="{BB962C8B-B14F-4D97-AF65-F5344CB8AC3E}">
        <p14:creationId xmlns:p14="http://schemas.microsoft.com/office/powerpoint/2010/main" val="398168220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3F31A184-F35B-4AFC-AC27-402630BF31EA}" type="datetimeFigureOut">
              <a:rPr lang="en-US" smtClean="0"/>
              <a:t>5/4/2014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1BD9D6C-B21A-4AFF-BD71-9CA00C1F4281}" type="slidenum">
              <a:rPr lang="en-US" smtClean="0"/>
              <a:t>‹#›</a:t>
            </a:fld>
            <a:endParaRPr lang="en-US"/>
          </a:p>
        </p:txBody>
      </p:sp>
    </p:spTree>
    <p:extLst>
      <p:ext uri="{BB962C8B-B14F-4D97-AF65-F5344CB8AC3E}">
        <p14:creationId xmlns:p14="http://schemas.microsoft.com/office/powerpoint/2010/main" val="171728154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3F31A184-F35B-4AFC-AC27-402630BF31EA}" type="datetimeFigureOut">
              <a:rPr lang="en-US" smtClean="0"/>
              <a:t>5/4/2014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1BD9D6C-B21A-4AFF-BD71-9CA00C1F4281}" type="slidenum">
              <a:rPr lang="en-US" smtClean="0"/>
              <a:t>‹#›</a:t>
            </a:fld>
            <a:endParaRPr lang="en-US"/>
          </a:p>
        </p:txBody>
      </p:sp>
    </p:spTree>
    <p:extLst>
      <p:ext uri="{BB962C8B-B14F-4D97-AF65-F5344CB8AC3E}">
        <p14:creationId xmlns:p14="http://schemas.microsoft.com/office/powerpoint/2010/main" val="229411292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F31A184-F35B-4AFC-AC27-402630BF31EA}" type="datetimeFigureOut">
              <a:rPr lang="en-US" smtClean="0"/>
              <a:t>5/4/2014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1BD9D6C-B21A-4AFF-BD71-9CA00C1F4281}" type="slidenum">
              <a:rPr lang="en-US" smtClean="0"/>
              <a:t>‹#›</a:t>
            </a:fld>
            <a:endParaRPr lang="en-US"/>
          </a:p>
        </p:txBody>
      </p:sp>
    </p:spTree>
    <p:extLst>
      <p:ext uri="{BB962C8B-B14F-4D97-AF65-F5344CB8AC3E}">
        <p14:creationId xmlns:p14="http://schemas.microsoft.com/office/powerpoint/2010/main" val="67463720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F31A184-F35B-4AFC-AC27-402630BF31EA}" type="datetimeFigureOut">
              <a:rPr lang="en-US" smtClean="0"/>
              <a:t>5/4/2014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1BD9D6C-B21A-4AFF-BD71-9CA00C1F4281}" type="slidenum">
              <a:rPr lang="en-US" smtClean="0"/>
              <a:t>‹#›</a:t>
            </a:fld>
            <a:endParaRPr lang="en-US"/>
          </a:p>
        </p:txBody>
      </p:sp>
    </p:spTree>
    <p:extLst>
      <p:ext uri="{BB962C8B-B14F-4D97-AF65-F5344CB8AC3E}">
        <p14:creationId xmlns:p14="http://schemas.microsoft.com/office/powerpoint/2010/main" val="61787591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F31A184-F35B-4AFC-AC27-402630BF31EA}" type="datetimeFigureOut">
              <a:rPr lang="en-US" smtClean="0"/>
              <a:t>5/4/2014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1BD9D6C-B21A-4AFF-BD71-9CA00C1F4281}" type="slidenum">
              <a:rPr lang="en-US" smtClean="0"/>
              <a:t>‹#›</a:t>
            </a:fld>
            <a:endParaRPr lang="en-US"/>
          </a:p>
        </p:txBody>
      </p:sp>
    </p:spTree>
    <p:extLst>
      <p:ext uri="{BB962C8B-B14F-4D97-AF65-F5344CB8AC3E}">
        <p14:creationId xmlns:p14="http://schemas.microsoft.com/office/powerpoint/2010/main" val="282898841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F31A184-F35B-4AFC-AC27-402630BF31EA}" type="datetimeFigureOut">
              <a:rPr lang="en-US" smtClean="0"/>
              <a:t>5/4/2014</a:t>
            </a:fld>
            <a:endParaRPr lang="en-US"/>
          </a:p>
        </p:txBody>
      </p:sp>
      <p:sp>
        <p:nvSpPr>
          <p:cNvPr id="5" name="Footer Placeholder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1BD9D6C-B21A-4AFF-BD71-9CA00C1F4281}" type="slidenum">
              <a:rPr lang="en-US" smtClean="0"/>
              <a:t>‹#›</a:t>
            </a:fld>
            <a:endParaRPr lang="en-US"/>
          </a:p>
        </p:txBody>
      </p:sp>
    </p:spTree>
    <p:extLst>
      <p:ext uri="{BB962C8B-B14F-4D97-AF65-F5344CB8AC3E}">
        <p14:creationId xmlns:p14="http://schemas.microsoft.com/office/powerpoint/2010/main" val="2575347959"/>
      </p:ext>
    </p:extLst>
  </p:cSld>
  <p:clrMap bg1="lt1" tx1="dk1" bg2="lt2" tx2="dk2" accent1="accent1" accent2="accent2" accent3="accent3" accent4="accent4" accent5="accent5" accent6="accent6" hlink="hlink" folHlink="folHlink"/>
  <p:sldLayoutIdLst>
    <p:sldLayoutId id="2147483678" r:id="rId1"/>
    <p:sldLayoutId id="2147483679" r:id="rId2"/>
    <p:sldLayoutId id="2147483680" r:id="rId3"/>
    <p:sldLayoutId id="2147483681" r:id="rId4"/>
    <p:sldLayoutId id="2147483682" r:id="rId5"/>
    <p:sldLayoutId id="2147483683" r:id="rId6"/>
    <p:sldLayoutId id="2147483684" r:id="rId7"/>
    <p:sldLayoutId id="2147483685" r:id="rId8"/>
    <p:sldLayoutId id="2147483686" r:id="rId9"/>
    <p:sldLayoutId id="2147483687" r:id="rId10"/>
    <p:sldLayoutId id="2147483688" r:id="rId11"/>
    <p:sldLayoutId id="2147483689" r:id="rId12"/>
    <p:sldLayoutId id="2147483690" r:id="rId13"/>
    <p:sldLayoutId id="2147483691" r:id="rId14"/>
    <p:sldLayoutId id="2147483692" r:id="rId15"/>
    <p:sldLayoutId id="2147483693" r:id="rId16"/>
    <p:sldLayoutId id="2147483694" r:id="rId17"/>
    <p:sldLayoutId id="2147483695" r:id="rId18"/>
    <p:sldLayoutId id="2147483696" r:id="rId19"/>
    <p:sldLayoutId id="2147483697" r:id="rId20"/>
    <p:sldLayoutId id="2147483698" r:id="rId21"/>
    <p:sldLayoutId id="2147483699" r:id="rId22"/>
    <p:sldLayoutId id="2147483700" r:id="rId23"/>
    <p:sldLayoutId id="2147483701" r:id="rId24"/>
    <p:sldLayoutId id="2147483702" r:id="rId25"/>
    <p:sldLayoutId id="2147483703" r:id="rId26"/>
    <p:sldLayoutId id="2147483704" r:id="rId27"/>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slide" Target="slide16.xml"/><Relationship Id="rId13" Type="http://schemas.openxmlformats.org/officeDocument/2006/relationships/slide" Target="slide27.xml"/><Relationship Id="rId18" Type="http://schemas.openxmlformats.org/officeDocument/2006/relationships/slide" Target="slide38.xml"/><Relationship Id="rId26" Type="http://schemas.openxmlformats.org/officeDocument/2006/relationships/slide" Target="slide55.xml"/><Relationship Id="rId3" Type="http://schemas.openxmlformats.org/officeDocument/2006/relationships/slide" Target="slide5.xml"/><Relationship Id="rId21" Type="http://schemas.openxmlformats.org/officeDocument/2006/relationships/slide" Target="slide44.xml"/><Relationship Id="rId7" Type="http://schemas.openxmlformats.org/officeDocument/2006/relationships/slide" Target="slide14.xml"/><Relationship Id="rId12" Type="http://schemas.openxmlformats.org/officeDocument/2006/relationships/slide" Target="slide25.xml"/><Relationship Id="rId17" Type="http://schemas.openxmlformats.org/officeDocument/2006/relationships/slide" Target="slide36.xml"/><Relationship Id="rId25" Type="http://schemas.openxmlformats.org/officeDocument/2006/relationships/slide" Target="slide53.xml"/><Relationship Id="rId2" Type="http://schemas.openxmlformats.org/officeDocument/2006/relationships/slide" Target="slide3.xml"/><Relationship Id="rId16" Type="http://schemas.openxmlformats.org/officeDocument/2006/relationships/slide" Target="slide33.xml"/><Relationship Id="rId20" Type="http://schemas.openxmlformats.org/officeDocument/2006/relationships/slide" Target="slide42.xml"/><Relationship Id="rId1" Type="http://schemas.openxmlformats.org/officeDocument/2006/relationships/slideLayout" Target="../slideLayouts/slideLayout12.xml"/><Relationship Id="rId6" Type="http://schemas.openxmlformats.org/officeDocument/2006/relationships/slide" Target="slide11.xml"/><Relationship Id="rId11" Type="http://schemas.openxmlformats.org/officeDocument/2006/relationships/slide" Target="slide22.xml"/><Relationship Id="rId24" Type="http://schemas.openxmlformats.org/officeDocument/2006/relationships/slide" Target="slide51.xml"/><Relationship Id="rId5" Type="http://schemas.openxmlformats.org/officeDocument/2006/relationships/slide" Target="slide9.xml"/><Relationship Id="rId15" Type="http://schemas.openxmlformats.org/officeDocument/2006/relationships/slide" Target="slide31.xml"/><Relationship Id="rId23" Type="http://schemas.openxmlformats.org/officeDocument/2006/relationships/slide" Target="slide49.xml"/><Relationship Id="rId10" Type="http://schemas.openxmlformats.org/officeDocument/2006/relationships/slide" Target="slide20.xml"/><Relationship Id="rId19" Type="http://schemas.openxmlformats.org/officeDocument/2006/relationships/slide" Target="slide40.xml"/><Relationship Id="rId4" Type="http://schemas.openxmlformats.org/officeDocument/2006/relationships/slide" Target="slide7.xml"/><Relationship Id="rId9" Type="http://schemas.openxmlformats.org/officeDocument/2006/relationships/slide" Target="slide18.xml"/><Relationship Id="rId14" Type="http://schemas.openxmlformats.org/officeDocument/2006/relationships/slide" Target="slide29.xml"/><Relationship Id="rId22" Type="http://schemas.openxmlformats.org/officeDocument/2006/relationships/slide" Target="slide47.xml"/></Relationships>
</file>

<file path=ppt/slides/_rels/slide1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5.xml"/></Relationships>
</file>

<file path=ppt/slides/_rels/slide1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4.xml"/></Relationships>
</file>

<file path=ppt/slides/_rels/slide1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5.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7.xml"/></Relationships>
</file>

<file path=ppt/slides/_rels/slide1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8.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4.xml"/><Relationship Id="rId5" Type="http://schemas.openxmlformats.org/officeDocument/2006/relationships/image" Target="../media/image3.png"/><Relationship Id="rId4" Type="http://schemas.microsoft.com/office/2007/relationships/hdphoto" Target="../media/hdphoto1.wdp"/></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3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3.xml"/></Relationships>
</file>

<file path=ppt/slides/_rels/slide3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4.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5.xml"/><Relationship Id="rId5" Type="http://schemas.openxmlformats.org/officeDocument/2006/relationships/image" Target="../media/image3.png"/><Relationship Id="rId4" Type="http://schemas.microsoft.com/office/2007/relationships/hdphoto" Target="../media/hdphoto1.wdp"/></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55.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6.xml"/></Relationships>
</file>

<file path=ppt/slides/_rels/slide56.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5.xml"/></Relationships>
</file>

<file path=ppt/slides/_rels/slide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 name="Text Placeholder 62"/>
          <p:cNvSpPr>
            <a:spLocks noGrp="1"/>
          </p:cNvSpPr>
          <p:nvPr>
            <p:ph type="body" sz="quarter" idx="13"/>
          </p:nvPr>
        </p:nvSpPr>
        <p:spPr/>
        <p:txBody>
          <a:bodyPr/>
          <a:lstStyle/>
          <a:p>
            <a:r>
              <a:rPr lang="en-US" dirty="0" smtClean="0"/>
              <a:t>Category 1</a:t>
            </a:r>
            <a:endParaRPr lang="en-US" dirty="0"/>
          </a:p>
        </p:txBody>
      </p:sp>
      <p:sp>
        <p:nvSpPr>
          <p:cNvPr id="128" name="Text Placeholder 127"/>
          <p:cNvSpPr>
            <a:spLocks noGrp="1"/>
          </p:cNvSpPr>
          <p:nvPr>
            <p:ph type="body" sz="quarter" idx="18"/>
          </p:nvPr>
        </p:nvSpPr>
        <p:spPr/>
        <p:txBody>
          <a:bodyPr/>
          <a:lstStyle/>
          <a:p>
            <a:r>
              <a:rPr lang="en-US" dirty="0" smtClean="0">
                <a:hlinkClick r:id="rId2" action="ppaction://hlinksldjump"/>
              </a:rPr>
              <a:t>10</a:t>
            </a:r>
            <a:endParaRPr lang="en-US" dirty="0"/>
          </a:p>
        </p:txBody>
      </p:sp>
      <p:sp>
        <p:nvSpPr>
          <p:cNvPr id="133" name="Text Placeholder 132"/>
          <p:cNvSpPr>
            <a:spLocks noGrp="1"/>
          </p:cNvSpPr>
          <p:nvPr>
            <p:ph type="body" sz="quarter" idx="23"/>
          </p:nvPr>
        </p:nvSpPr>
        <p:spPr/>
        <p:txBody>
          <a:bodyPr/>
          <a:lstStyle/>
          <a:p>
            <a:r>
              <a:rPr lang="en-US" dirty="0" smtClean="0">
                <a:hlinkClick r:id="rId3" action="ppaction://hlinksldjump"/>
              </a:rPr>
              <a:t>20</a:t>
            </a:r>
            <a:endParaRPr lang="en-US" dirty="0"/>
          </a:p>
        </p:txBody>
      </p:sp>
      <p:sp>
        <p:nvSpPr>
          <p:cNvPr id="138" name="Text Placeholder 137"/>
          <p:cNvSpPr>
            <a:spLocks noGrp="1"/>
          </p:cNvSpPr>
          <p:nvPr>
            <p:ph type="body" sz="quarter" idx="28"/>
          </p:nvPr>
        </p:nvSpPr>
        <p:spPr/>
        <p:txBody>
          <a:bodyPr/>
          <a:lstStyle/>
          <a:p>
            <a:r>
              <a:rPr lang="en-US" dirty="0" smtClean="0">
                <a:hlinkClick r:id="rId4" action="ppaction://hlinksldjump"/>
              </a:rPr>
              <a:t>30</a:t>
            </a:r>
            <a:endParaRPr lang="en-US" dirty="0"/>
          </a:p>
        </p:txBody>
      </p:sp>
      <p:sp>
        <p:nvSpPr>
          <p:cNvPr id="143" name="Text Placeholder 142"/>
          <p:cNvSpPr>
            <a:spLocks noGrp="1"/>
          </p:cNvSpPr>
          <p:nvPr>
            <p:ph type="body" sz="quarter" idx="33"/>
          </p:nvPr>
        </p:nvSpPr>
        <p:spPr/>
        <p:txBody>
          <a:bodyPr/>
          <a:lstStyle/>
          <a:p>
            <a:r>
              <a:rPr lang="en-US" dirty="0" smtClean="0">
                <a:hlinkClick r:id="rId5" action="ppaction://hlinksldjump"/>
              </a:rPr>
              <a:t>40</a:t>
            </a:r>
            <a:endParaRPr lang="en-US" dirty="0"/>
          </a:p>
        </p:txBody>
      </p:sp>
      <p:sp>
        <p:nvSpPr>
          <p:cNvPr id="148" name="Text Placeholder 147"/>
          <p:cNvSpPr>
            <a:spLocks noGrp="1"/>
          </p:cNvSpPr>
          <p:nvPr>
            <p:ph type="body" sz="quarter" idx="38"/>
          </p:nvPr>
        </p:nvSpPr>
        <p:spPr/>
        <p:txBody>
          <a:bodyPr/>
          <a:lstStyle/>
          <a:p>
            <a:r>
              <a:rPr lang="en-US" dirty="0" smtClean="0">
                <a:hlinkClick r:id="rId6" action="ppaction://hlinksldjump"/>
              </a:rPr>
              <a:t>50</a:t>
            </a:r>
            <a:endParaRPr lang="en-US" dirty="0"/>
          </a:p>
        </p:txBody>
      </p:sp>
      <p:sp>
        <p:nvSpPr>
          <p:cNvPr id="64" name="Text Placeholder 63"/>
          <p:cNvSpPr>
            <a:spLocks noGrp="1"/>
          </p:cNvSpPr>
          <p:nvPr>
            <p:ph type="body" sz="quarter" idx="14"/>
          </p:nvPr>
        </p:nvSpPr>
        <p:spPr/>
        <p:txBody>
          <a:bodyPr/>
          <a:lstStyle/>
          <a:p>
            <a:r>
              <a:rPr lang="en-US" smtClean="0"/>
              <a:t>Category 2</a:t>
            </a:r>
            <a:endParaRPr lang="en-US" dirty="0"/>
          </a:p>
        </p:txBody>
      </p:sp>
      <p:sp>
        <p:nvSpPr>
          <p:cNvPr id="129" name="Text Placeholder 128"/>
          <p:cNvSpPr>
            <a:spLocks noGrp="1"/>
          </p:cNvSpPr>
          <p:nvPr>
            <p:ph type="body" sz="quarter" idx="19"/>
          </p:nvPr>
        </p:nvSpPr>
        <p:spPr/>
        <p:txBody>
          <a:bodyPr/>
          <a:lstStyle/>
          <a:p>
            <a:r>
              <a:rPr lang="en-US" dirty="0" smtClean="0">
                <a:hlinkClick r:id="rId7" action="ppaction://hlinksldjump"/>
              </a:rPr>
              <a:t>10</a:t>
            </a:r>
            <a:endParaRPr lang="en-US" dirty="0"/>
          </a:p>
        </p:txBody>
      </p:sp>
      <p:sp>
        <p:nvSpPr>
          <p:cNvPr id="134" name="Text Placeholder 133"/>
          <p:cNvSpPr>
            <a:spLocks noGrp="1"/>
          </p:cNvSpPr>
          <p:nvPr>
            <p:ph type="body" sz="quarter" idx="24"/>
          </p:nvPr>
        </p:nvSpPr>
        <p:spPr/>
        <p:txBody>
          <a:bodyPr/>
          <a:lstStyle/>
          <a:p>
            <a:r>
              <a:rPr lang="en-US" dirty="0" smtClean="0">
                <a:hlinkClick r:id="rId8" action="ppaction://hlinksldjump"/>
              </a:rPr>
              <a:t>20</a:t>
            </a:r>
            <a:endParaRPr lang="en-US" dirty="0"/>
          </a:p>
        </p:txBody>
      </p:sp>
      <p:sp>
        <p:nvSpPr>
          <p:cNvPr id="139" name="Text Placeholder 138"/>
          <p:cNvSpPr>
            <a:spLocks noGrp="1"/>
          </p:cNvSpPr>
          <p:nvPr>
            <p:ph type="body" sz="quarter" idx="29"/>
          </p:nvPr>
        </p:nvSpPr>
        <p:spPr/>
        <p:txBody>
          <a:bodyPr/>
          <a:lstStyle/>
          <a:p>
            <a:r>
              <a:rPr lang="en-US" dirty="0" smtClean="0">
                <a:hlinkClick r:id="rId9" action="ppaction://hlinksldjump"/>
              </a:rPr>
              <a:t>30</a:t>
            </a:r>
            <a:endParaRPr lang="en-US" dirty="0"/>
          </a:p>
        </p:txBody>
      </p:sp>
      <p:sp>
        <p:nvSpPr>
          <p:cNvPr id="144" name="Text Placeholder 143"/>
          <p:cNvSpPr>
            <a:spLocks noGrp="1"/>
          </p:cNvSpPr>
          <p:nvPr>
            <p:ph type="body" sz="quarter" idx="34"/>
          </p:nvPr>
        </p:nvSpPr>
        <p:spPr/>
        <p:txBody>
          <a:bodyPr/>
          <a:lstStyle/>
          <a:p>
            <a:r>
              <a:rPr lang="en-US" dirty="0" smtClean="0">
                <a:hlinkClick r:id="rId10" action="ppaction://hlinksldjump"/>
              </a:rPr>
              <a:t>40</a:t>
            </a:r>
            <a:endParaRPr lang="en-US" dirty="0"/>
          </a:p>
        </p:txBody>
      </p:sp>
      <p:sp>
        <p:nvSpPr>
          <p:cNvPr id="149" name="Text Placeholder 148"/>
          <p:cNvSpPr>
            <a:spLocks noGrp="1"/>
          </p:cNvSpPr>
          <p:nvPr>
            <p:ph type="body" sz="quarter" idx="39"/>
          </p:nvPr>
        </p:nvSpPr>
        <p:spPr/>
        <p:txBody>
          <a:bodyPr/>
          <a:lstStyle/>
          <a:p>
            <a:r>
              <a:rPr lang="en-US" dirty="0" smtClean="0">
                <a:hlinkClick r:id="rId11" action="ppaction://hlinksldjump"/>
              </a:rPr>
              <a:t>50</a:t>
            </a:r>
            <a:endParaRPr lang="en-US" dirty="0"/>
          </a:p>
        </p:txBody>
      </p:sp>
      <p:sp>
        <p:nvSpPr>
          <p:cNvPr id="65" name="Text Placeholder 64"/>
          <p:cNvSpPr>
            <a:spLocks noGrp="1"/>
          </p:cNvSpPr>
          <p:nvPr>
            <p:ph type="body" sz="quarter" idx="15"/>
          </p:nvPr>
        </p:nvSpPr>
        <p:spPr/>
        <p:txBody>
          <a:bodyPr/>
          <a:lstStyle/>
          <a:p>
            <a:r>
              <a:rPr lang="en-US" smtClean="0"/>
              <a:t>Category 3</a:t>
            </a:r>
            <a:endParaRPr lang="en-US" dirty="0"/>
          </a:p>
        </p:txBody>
      </p:sp>
      <p:sp>
        <p:nvSpPr>
          <p:cNvPr id="130" name="Text Placeholder 129"/>
          <p:cNvSpPr>
            <a:spLocks noGrp="1"/>
          </p:cNvSpPr>
          <p:nvPr>
            <p:ph type="body" sz="quarter" idx="20"/>
          </p:nvPr>
        </p:nvSpPr>
        <p:spPr/>
        <p:txBody>
          <a:bodyPr/>
          <a:lstStyle/>
          <a:p>
            <a:r>
              <a:rPr lang="en-US" dirty="0" smtClean="0">
                <a:hlinkClick r:id="rId12" action="ppaction://hlinksldjump"/>
              </a:rPr>
              <a:t>10</a:t>
            </a:r>
            <a:endParaRPr lang="en-US" dirty="0"/>
          </a:p>
        </p:txBody>
      </p:sp>
      <p:sp>
        <p:nvSpPr>
          <p:cNvPr id="135" name="Text Placeholder 134"/>
          <p:cNvSpPr>
            <a:spLocks noGrp="1"/>
          </p:cNvSpPr>
          <p:nvPr>
            <p:ph type="body" sz="quarter" idx="25"/>
          </p:nvPr>
        </p:nvSpPr>
        <p:spPr/>
        <p:txBody>
          <a:bodyPr/>
          <a:lstStyle/>
          <a:p>
            <a:r>
              <a:rPr lang="en-US" dirty="0" smtClean="0">
                <a:hlinkClick r:id="rId13" action="ppaction://hlinksldjump"/>
              </a:rPr>
              <a:t>20</a:t>
            </a:r>
            <a:endParaRPr lang="en-US" dirty="0"/>
          </a:p>
        </p:txBody>
      </p:sp>
      <p:sp>
        <p:nvSpPr>
          <p:cNvPr id="140" name="Text Placeholder 139"/>
          <p:cNvSpPr>
            <a:spLocks noGrp="1"/>
          </p:cNvSpPr>
          <p:nvPr>
            <p:ph type="body" sz="quarter" idx="30"/>
          </p:nvPr>
        </p:nvSpPr>
        <p:spPr/>
        <p:txBody>
          <a:bodyPr/>
          <a:lstStyle/>
          <a:p>
            <a:r>
              <a:rPr lang="en-US" dirty="0" smtClean="0">
                <a:hlinkClick r:id="rId14" action="ppaction://hlinksldjump"/>
              </a:rPr>
              <a:t>30</a:t>
            </a:r>
            <a:endParaRPr lang="en-US" dirty="0"/>
          </a:p>
        </p:txBody>
      </p:sp>
      <p:sp>
        <p:nvSpPr>
          <p:cNvPr id="145" name="Text Placeholder 144"/>
          <p:cNvSpPr>
            <a:spLocks noGrp="1"/>
          </p:cNvSpPr>
          <p:nvPr>
            <p:ph type="body" sz="quarter" idx="35"/>
          </p:nvPr>
        </p:nvSpPr>
        <p:spPr/>
        <p:txBody>
          <a:bodyPr/>
          <a:lstStyle/>
          <a:p>
            <a:r>
              <a:rPr lang="en-US" dirty="0" smtClean="0">
                <a:hlinkClick r:id="rId15" action="ppaction://hlinksldjump"/>
              </a:rPr>
              <a:t>40</a:t>
            </a:r>
            <a:endParaRPr lang="en-US" dirty="0"/>
          </a:p>
        </p:txBody>
      </p:sp>
      <p:sp>
        <p:nvSpPr>
          <p:cNvPr id="150" name="Text Placeholder 149"/>
          <p:cNvSpPr>
            <a:spLocks noGrp="1"/>
          </p:cNvSpPr>
          <p:nvPr>
            <p:ph type="body" sz="quarter" idx="40"/>
          </p:nvPr>
        </p:nvSpPr>
        <p:spPr/>
        <p:txBody>
          <a:bodyPr/>
          <a:lstStyle/>
          <a:p>
            <a:r>
              <a:rPr lang="en-US" dirty="0" smtClean="0">
                <a:hlinkClick r:id="rId16" action="ppaction://hlinksldjump"/>
              </a:rPr>
              <a:t>50</a:t>
            </a:r>
            <a:endParaRPr lang="en-US" dirty="0"/>
          </a:p>
        </p:txBody>
      </p:sp>
      <p:sp>
        <p:nvSpPr>
          <p:cNvPr id="66" name="Text Placeholder 65"/>
          <p:cNvSpPr>
            <a:spLocks noGrp="1"/>
          </p:cNvSpPr>
          <p:nvPr>
            <p:ph type="body" sz="quarter" idx="16"/>
          </p:nvPr>
        </p:nvSpPr>
        <p:spPr/>
        <p:txBody>
          <a:bodyPr/>
          <a:lstStyle/>
          <a:p>
            <a:r>
              <a:rPr lang="en-US" smtClean="0"/>
              <a:t>Category 4</a:t>
            </a:r>
            <a:endParaRPr lang="en-US" dirty="0"/>
          </a:p>
        </p:txBody>
      </p:sp>
      <p:sp>
        <p:nvSpPr>
          <p:cNvPr id="131" name="Text Placeholder 130"/>
          <p:cNvSpPr>
            <a:spLocks noGrp="1"/>
          </p:cNvSpPr>
          <p:nvPr>
            <p:ph type="body" sz="quarter" idx="21"/>
          </p:nvPr>
        </p:nvSpPr>
        <p:spPr/>
        <p:txBody>
          <a:bodyPr/>
          <a:lstStyle/>
          <a:p>
            <a:r>
              <a:rPr lang="en-US" dirty="0" smtClean="0">
                <a:hlinkClick r:id="rId17" action="ppaction://hlinksldjump"/>
              </a:rPr>
              <a:t>10</a:t>
            </a:r>
            <a:endParaRPr lang="en-US" dirty="0"/>
          </a:p>
        </p:txBody>
      </p:sp>
      <p:sp>
        <p:nvSpPr>
          <p:cNvPr id="136" name="Text Placeholder 135"/>
          <p:cNvSpPr>
            <a:spLocks noGrp="1"/>
          </p:cNvSpPr>
          <p:nvPr>
            <p:ph type="body" sz="quarter" idx="26"/>
          </p:nvPr>
        </p:nvSpPr>
        <p:spPr/>
        <p:txBody>
          <a:bodyPr/>
          <a:lstStyle/>
          <a:p>
            <a:r>
              <a:rPr lang="en-US" dirty="0" smtClean="0">
                <a:hlinkClick r:id="rId18" action="ppaction://hlinksldjump"/>
              </a:rPr>
              <a:t>20</a:t>
            </a:r>
            <a:endParaRPr lang="en-US" dirty="0"/>
          </a:p>
        </p:txBody>
      </p:sp>
      <p:sp>
        <p:nvSpPr>
          <p:cNvPr id="141" name="Text Placeholder 140"/>
          <p:cNvSpPr>
            <a:spLocks noGrp="1"/>
          </p:cNvSpPr>
          <p:nvPr>
            <p:ph type="body" sz="quarter" idx="31"/>
          </p:nvPr>
        </p:nvSpPr>
        <p:spPr/>
        <p:txBody>
          <a:bodyPr/>
          <a:lstStyle/>
          <a:p>
            <a:r>
              <a:rPr lang="en-US" dirty="0" smtClean="0">
                <a:hlinkClick r:id="rId19" action="ppaction://hlinksldjump"/>
              </a:rPr>
              <a:t>30</a:t>
            </a:r>
            <a:endParaRPr lang="en-US" dirty="0"/>
          </a:p>
        </p:txBody>
      </p:sp>
      <p:sp>
        <p:nvSpPr>
          <p:cNvPr id="146" name="Text Placeholder 145"/>
          <p:cNvSpPr>
            <a:spLocks noGrp="1"/>
          </p:cNvSpPr>
          <p:nvPr>
            <p:ph type="body" sz="quarter" idx="36"/>
          </p:nvPr>
        </p:nvSpPr>
        <p:spPr/>
        <p:txBody>
          <a:bodyPr/>
          <a:lstStyle/>
          <a:p>
            <a:r>
              <a:rPr lang="en-US" dirty="0" smtClean="0">
                <a:hlinkClick r:id="rId20" action="ppaction://hlinksldjump"/>
              </a:rPr>
              <a:t>40</a:t>
            </a:r>
            <a:endParaRPr lang="en-US" dirty="0"/>
          </a:p>
        </p:txBody>
      </p:sp>
      <p:sp>
        <p:nvSpPr>
          <p:cNvPr id="151" name="Text Placeholder 150"/>
          <p:cNvSpPr>
            <a:spLocks noGrp="1"/>
          </p:cNvSpPr>
          <p:nvPr>
            <p:ph type="body" sz="quarter" idx="41"/>
          </p:nvPr>
        </p:nvSpPr>
        <p:spPr/>
        <p:txBody>
          <a:bodyPr/>
          <a:lstStyle/>
          <a:p>
            <a:r>
              <a:rPr lang="en-US" dirty="0" smtClean="0">
                <a:hlinkClick r:id="rId21" action="ppaction://hlinksldjump"/>
              </a:rPr>
              <a:t>50</a:t>
            </a:r>
            <a:endParaRPr lang="en-US" dirty="0"/>
          </a:p>
        </p:txBody>
      </p:sp>
      <p:sp>
        <p:nvSpPr>
          <p:cNvPr id="67" name="Text Placeholder 66"/>
          <p:cNvSpPr>
            <a:spLocks noGrp="1"/>
          </p:cNvSpPr>
          <p:nvPr>
            <p:ph type="body" sz="quarter" idx="17"/>
          </p:nvPr>
        </p:nvSpPr>
        <p:spPr/>
        <p:txBody>
          <a:bodyPr/>
          <a:lstStyle/>
          <a:p>
            <a:r>
              <a:rPr lang="en-US" smtClean="0"/>
              <a:t>Category 5</a:t>
            </a:r>
            <a:endParaRPr lang="en-US" dirty="0"/>
          </a:p>
        </p:txBody>
      </p:sp>
      <p:sp>
        <p:nvSpPr>
          <p:cNvPr id="132" name="Text Placeholder 131"/>
          <p:cNvSpPr>
            <a:spLocks noGrp="1"/>
          </p:cNvSpPr>
          <p:nvPr>
            <p:ph type="body" sz="quarter" idx="22"/>
          </p:nvPr>
        </p:nvSpPr>
        <p:spPr/>
        <p:txBody>
          <a:bodyPr/>
          <a:lstStyle/>
          <a:p>
            <a:r>
              <a:rPr lang="en-US" dirty="0" smtClean="0">
                <a:hlinkClick r:id="rId22" action="ppaction://hlinksldjump"/>
              </a:rPr>
              <a:t>10</a:t>
            </a:r>
            <a:endParaRPr lang="en-US" dirty="0"/>
          </a:p>
        </p:txBody>
      </p:sp>
      <p:sp>
        <p:nvSpPr>
          <p:cNvPr id="137" name="Text Placeholder 136"/>
          <p:cNvSpPr>
            <a:spLocks noGrp="1"/>
          </p:cNvSpPr>
          <p:nvPr>
            <p:ph type="body" sz="quarter" idx="27"/>
          </p:nvPr>
        </p:nvSpPr>
        <p:spPr/>
        <p:txBody>
          <a:bodyPr/>
          <a:lstStyle/>
          <a:p>
            <a:r>
              <a:rPr lang="en-US" dirty="0" smtClean="0">
                <a:hlinkClick r:id="rId23" action="ppaction://hlinksldjump"/>
              </a:rPr>
              <a:t>20</a:t>
            </a:r>
            <a:endParaRPr lang="en-US" dirty="0"/>
          </a:p>
        </p:txBody>
      </p:sp>
      <p:sp>
        <p:nvSpPr>
          <p:cNvPr id="142" name="Text Placeholder 141"/>
          <p:cNvSpPr>
            <a:spLocks noGrp="1"/>
          </p:cNvSpPr>
          <p:nvPr>
            <p:ph type="body" sz="quarter" idx="32"/>
          </p:nvPr>
        </p:nvSpPr>
        <p:spPr/>
        <p:txBody>
          <a:bodyPr/>
          <a:lstStyle/>
          <a:p>
            <a:r>
              <a:rPr lang="en-US" dirty="0" smtClean="0">
                <a:hlinkClick r:id="rId24" action="ppaction://hlinksldjump"/>
              </a:rPr>
              <a:t>30</a:t>
            </a:r>
            <a:endParaRPr lang="en-US" dirty="0"/>
          </a:p>
        </p:txBody>
      </p:sp>
      <p:sp>
        <p:nvSpPr>
          <p:cNvPr id="147" name="Text Placeholder 146"/>
          <p:cNvSpPr>
            <a:spLocks noGrp="1"/>
          </p:cNvSpPr>
          <p:nvPr>
            <p:ph type="body" sz="quarter" idx="37"/>
          </p:nvPr>
        </p:nvSpPr>
        <p:spPr/>
        <p:txBody>
          <a:bodyPr/>
          <a:lstStyle/>
          <a:p>
            <a:r>
              <a:rPr lang="en-US" dirty="0" smtClean="0">
                <a:hlinkClick r:id="rId25" action="ppaction://hlinksldjump"/>
              </a:rPr>
              <a:t>40</a:t>
            </a:r>
            <a:endParaRPr lang="en-US" dirty="0"/>
          </a:p>
        </p:txBody>
      </p:sp>
      <p:sp>
        <p:nvSpPr>
          <p:cNvPr id="152" name="Text Placeholder 151"/>
          <p:cNvSpPr>
            <a:spLocks noGrp="1"/>
          </p:cNvSpPr>
          <p:nvPr>
            <p:ph type="body" sz="quarter" idx="42"/>
          </p:nvPr>
        </p:nvSpPr>
        <p:spPr/>
        <p:txBody>
          <a:bodyPr/>
          <a:lstStyle/>
          <a:p>
            <a:r>
              <a:rPr lang="en-US" dirty="0" smtClean="0">
                <a:hlinkClick r:id="rId26" action="ppaction://hlinksldjump"/>
              </a:rPr>
              <a:t>50</a:t>
            </a:r>
            <a:endParaRPr lang="en-US" dirty="0"/>
          </a:p>
        </p:txBody>
      </p:sp>
    </p:spTree>
    <p:extLst>
      <p:ext uri="{BB962C8B-B14F-4D97-AF65-F5344CB8AC3E}">
        <p14:creationId xmlns:p14="http://schemas.microsoft.com/office/powerpoint/2010/main" val="4182464201"/>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ext Placeholder 17"/>
          <p:cNvSpPr>
            <a:spLocks noGrp="1"/>
          </p:cNvSpPr>
          <p:nvPr>
            <p:ph type="body" sz="quarter" idx="16"/>
          </p:nvPr>
        </p:nvSpPr>
        <p:spPr/>
        <p:txBody>
          <a:bodyPr/>
          <a:lstStyle/>
          <a:p>
            <a:r>
              <a:rPr lang="en-US" smtClean="0"/>
              <a:t>40</a:t>
            </a:r>
            <a:endParaRPr lang="en-US" dirty="0"/>
          </a:p>
        </p:txBody>
      </p:sp>
      <p:sp>
        <p:nvSpPr>
          <p:cNvPr id="4" name="Title 3"/>
          <p:cNvSpPr>
            <a:spLocks noGrp="1"/>
          </p:cNvSpPr>
          <p:nvPr>
            <p:ph type="title"/>
          </p:nvPr>
        </p:nvSpPr>
        <p:spPr>
          <a:xfrm>
            <a:off x="773723" y="5715000"/>
            <a:ext cx="10972800" cy="1143000"/>
          </a:xfrm>
        </p:spPr>
        <p:txBody>
          <a:bodyPr/>
          <a:lstStyle/>
          <a:p>
            <a:r>
              <a:rPr lang="en-US" dirty="0"/>
              <a:t>Category 1</a:t>
            </a:r>
          </a:p>
        </p:txBody>
      </p:sp>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366069" y="1525544"/>
            <a:ext cx="4372954" cy="217405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Text Placeholder 7"/>
          <p:cNvSpPr txBox="1">
            <a:spLocks/>
          </p:cNvSpPr>
          <p:nvPr/>
        </p:nvSpPr>
        <p:spPr>
          <a:xfrm>
            <a:off x="2090058" y="841214"/>
            <a:ext cx="4503102" cy="4196862"/>
          </a:xfrm>
          <a:prstGeom prst="rect">
            <a:avLst/>
          </a:prstGeom>
        </p:spPr>
        <p:txBody>
          <a:bodyPr vert="horz" lIns="91440" tIns="45720" rIns="91440" bIns="45720" rtlCol="0" anchor="ctr">
            <a:noAutofit/>
          </a:bodyPr>
          <a:lstStyle>
            <a:lvl1pPr marL="0" indent="0" algn="l" defTabSz="914400" rtl="0" eaLnBrk="1" latinLnBrk="0" hangingPunct="1">
              <a:spcBef>
                <a:spcPts val="0"/>
              </a:spcBef>
              <a:buFont typeface="Arial" pitchFamily="34" charset="0"/>
              <a:buNone/>
              <a:defRPr sz="3200" kern="1200" baseline="0">
                <a:solidFill>
                  <a:schemeClr val="tx1"/>
                </a:solidFill>
                <a:latin typeface="+mn-lt"/>
                <a:ea typeface="+mn-ea"/>
                <a:cs typeface="+mn-cs"/>
              </a:defRPr>
            </a:lvl1pPr>
            <a:lvl2pPr marL="0" indent="0" algn="l" defTabSz="914400" rtl="0" eaLnBrk="1" latinLnBrk="0" hangingPunct="1">
              <a:spcBef>
                <a:spcPts val="0"/>
              </a:spcBef>
              <a:buFont typeface="Arial" pitchFamily="34" charset="0"/>
              <a:buNone/>
              <a:defRPr sz="3200" kern="1200">
                <a:solidFill>
                  <a:schemeClr val="tx1"/>
                </a:solidFill>
                <a:latin typeface="+mn-lt"/>
                <a:ea typeface="+mn-ea"/>
                <a:cs typeface="+mn-cs"/>
              </a:defRPr>
            </a:lvl2pPr>
            <a:lvl3pPr marL="0" indent="0" algn="l" defTabSz="914400" rtl="0" eaLnBrk="1" latinLnBrk="0" hangingPunct="1">
              <a:spcBef>
                <a:spcPts val="0"/>
              </a:spcBef>
              <a:buFont typeface="Arial" pitchFamily="34" charset="0"/>
              <a:buNone/>
              <a:defRPr sz="3200" kern="1200">
                <a:solidFill>
                  <a:schemeClr val="tx1"/>
                </a:solidFill>
                <a:latin typeface="+mn-lt"/>
                <a:ea typeface="+mn-ea"/>
                <a:cs typeface="+mn-cs"/>
              </a:defRPr>
            </a:lvl3pPr>
            <a:lvl4pPr marL="0" indent="0" algn="l" defTabSz="914400" rtl="0" eaLnBrk="1" latinLnBrk="0" hangingPunct="1">
              <a:spcBef>
                <a:spcPts val="0"/>
              </a:spcBef>
              <a:buFont typeface="Arial" pitchFamily="34" charset="0"/>
              <a:buNone/>
              <a:defRPr sz="3200" kern="1200">
                <a:solidFill>
                  <a:schemeClr val="tx1"/>
                </a:solidFill>
                <a:latin typeface="+mn-lt"/>
                <a:ea typeface="+mn-ea"/>
                <a:cs typeface="+mn-cs"/>
              </a:defRPr>
            </a:lvl4pPr>
            <a:lvl5pPr marL="0" indent="0" algn="l" defTabSz="914400" rtl="0" eaLnBrk="1" latinLnBrk="0" hangingPunct="1">
              <a:spcBef>
                <a:spcPts val="0"/>
              </a:spcBef>
              <a:buFont typeface="Arial" pitchFamily="34" charset="0"/>
              <a:buNone/>
              <a:defRPr sz="3200" kern="1200">
                <a:solidFill>
                  <a:schemeClr val="tx1"/>
                </a:solidFill>
                <a:latin typeface="+mn-lt"/>
                <a:ea typeface="+mn-ea"/>
                <a:cs typeface="+mn-cs"/>
              </a:defRPr>
            </a:lvl5pPr>
            <a:lvl6pPr marL="0" indent="0" algn="l" defTabSz="914400" rtl="0" eaLnBrk="1" latinLnBrk="0" hangingPunct="1">
              <a:spcBef>
                <a:spcPts val="0"/>
              </a:spcBef>
              <a:buFont typeface="Arial" pitchFamily="34" charset="0"/>
              <a:buNone/>
              <a:defRPr sz="3200" kern="1200">
                <a:solidFill>
                  <a:schemeClr val="tx1"/>
                </a:solidFill>
                <a:latin typeface="+mn-lt"/>
                <a:ea typeface="+mn-ea"/>
                <a:cs typeface="+mn-cs"/>
              </a:defRPr>
            </a:lvl6pPr>
            <a:lvl7pPr marL="0" indent="0" algn="l" defTabSz="914400" rtl="0" eaLnBrk="1" latinLnBrk="0" hangingPunct="1">
              <a:spcBef>
                <a:spcPts val="0"/>
              </a:spcBef>
              <a:buFont typeface="Arial" pitchFamily="34" charset="0"/>
              <a:buNone/>
              <a:defRPr sz="3200" kern="1200">
                <a:solidFill>
                  <a:schemeClr val="tx1"/>
                </a:solidFill>
                <a:latin typeface="+mn-lt"/>
                <a:ea typeface="+mn-ea"/>
                <a:cs typeface="+mn-cs"/>
              </a:defRPr>
            </a:lvl7pPr>
            <a:lvl8pPr marL="0" indent="0" algn="l" defTabSz="914400" rtl="0" eaLnBrk="1" latinLnBrk="0" hangingPunct="1">
              <a:spcBef>
                <a:spcPts val="0"/>
              </a:spcBef>
              <a:buFont typeface="Arial" pitchFamily="34" charset="0"/>
              <a:buNone/>
              <a:defRPr sz="3200" kern="1200">
                <a:solidFill>
                  <a:schemeClr val="tx1"/>
                </a:solidFill>
                <a:latin typeface="+mn-lt"/>
                <a:ea typeface="+mn-ea"/>
                <a:cs typeface="+mn-cs"/>
              </a:defRPr>
            </a:lvl8pPr>
            <a:lvl9pPr marL="0" indent="0" algn="l" defTabSz="914400" rtl="0" eaLnBrk="1" latinLnBrk="0" hangingPunct="1">
              <a:spcBef>
                <a:spcPts val="0"/>
              </a:spcBef>
              <a:buFont typeface="Arial" pitchFamily="34" charset="0"/>
              <a:buNone/>
              <a:defRPr sz="3200" kern="1200">
                <a:solidFill>
                  <a:schemeClr val="tx1"/>
                </a:solidFill>
                <a:latin typeface="+mn-lt"/>
                <a:ea typeface="+mn-ea"/>
                <a:cs typeface="+mn-cs"/>
              </a:defRPr>
            </a:lvl9pPr>
          </a:lstStyle>
          <a:p>
            <a:pPr>
              <a:lnSpc>
                <a:spcPct val="150000"/>
              </a:lnSpc>
            </a:pPr>
            <a:r>
              <a:rPr lang="en-US" b="1" dirty="0" smtClean="0">
                <a:solidFill>
                  <a:schemeClr val="accent1">
                    <a:lumMod val="75000"/>
                  </a:schemeClr>
                </a:solidFill>
              </a:rPr>
              <a:t>A ring of DNA found in a bacterial cell is called</a:t>
            </a:r>
          </a:p>
          <a:p>
            <a:pPr marL="514350" indent="-514350">
              <a:lnSpc>
                <a:spcPct val="150000"/>
              </a:lnSpc>
              <a:buFont typeface="Arial" pitchFamily="34" charset="0"/>
              <a:buAutoNum type="alphaLcPeriod"/>
            </a:pPr>
            <a:r>
              <a:rPr lang="en-US" b="1" dirty="0" smtClean="0">
                <a:solidFill>
                  <a:schemeClr val="accent1">
                    <a:lumMod val="75000"/>
                  </a:schemeClr>
                </a:solidFill>
              </a:rPr>
              <a:t>A restriction enzyme</a:t>
            </a:r>
          </a:p>
          <a:p>
            <a:pPr marL="514350" indent="-514350">
              <a:lnSpc>
                <a:spcPct val="150000"/>
              </a:lnSpc>
              <a:buFont typeface="Arial" pitchFamily="34" charset="0"/>
              <a:buAutoNum type="alphaLcPeriod"/>
            </a:pPr>
            <a:r>
              <a:rPr lang="en-US" sz="3600" b="1" u="sng" dirty="0" smtClean="0">
                <a:solidFill>
                  <a:srgbClr val="FF0000"/>
                </a:solidFill>
              </a:rPr>
              <a:t>Plasmid</a:t>
            </a:r>
          </a:p>
          <a:p>
            <a:pPr marL="514350" indent="-514350">
              <a:lnSpc>
                <a:spcPct val="150000"/>
              </a:lnSpc>
              <a:buFont typeface="Arial" pitchFamily="34" charset="0"/>
              <a:buAutoNum type="alphaLcPeriod"/>
            </a:pPr>
            <a:r>
              <a:rPr lang="en-US" b="1" dirty="0" smtClean="0">
                <a:solidFill>
                  <a:schemeClr val="accent1">
                    <a:lumMod val="75000"/>
                  </a:schemeClr>
                </a:solidFill>
              </a:rPr>
              <a:t>PCR</a:t>
            </a:r>
          </a:p>
          <a:p>
            <a:pPr marL="514350" indent="-514350">
              <a:buFont typeface="Arial" pitchFamily="34" charset="0"/>
              <a:buAutoNum type="alphaLcPeriod"/>
            </a:pPr>
            <a:endParaRPr lang="en-US" dirty="0">
              <a:solidFill>
                <a:schemeClr val="accent1">
                  <a:lumMod val="75000"/>
                </a:schemeClr>
              </a:solidFill>
            </a:endParaRPr>
          </a:p>
        </p:txBody>
      </p:sp>
      <p:sp>
        <p:nvSpPr>
          <p:cNvPr id="2" name="Text Placeholder 1"/>
          <p:cNvSpPr>
            <a:spLocks noGrp="1"/>
          </p:cNvSpPr>
          <p:nvPr>
            <p:ph type="body" sz="quarter" idx="13"/>
          </p:nvPr>
        </p:nvSpPr>
        <p:spPr>
          <a:xfrm>
            <a:off x="7514493" y="2586445"/>
            <a:ext cx="3876318" cy="2451631"/>
          </a:xfrm>
        </p:spPr>
        <p:txBody>
          <a:bodyPr/>
          <a:lstStyle/>
          <a:p>
            <a:endParaRPr lang="en-US" dirty="0"/>
          </a:p>
        </p:txBody>
      </p:sp>
    </p:spTree>
    <p:extLst>
      <p:ext uri="{BB962C8B-B14F-4D97-AF65-F5344CB8AC3E}">
        <p14:creationId xmlns:p14="http://schemas.microsoft.com/office/powerpoint/2010/main" val="2891345445"/>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a:xfrm>
            <a:off x="1384664" y="1774539"/>
            <a:ext cx="10197736" cy="4337538"/>
          </a:xfrm>
        </p:spPr>
        <p:txBody>
          <a:bodyPr/>
          <a:lstStyle/>
          <a:p>
            <a:pPr lvl="0">
              <a:lnSpc>
                <a:spcPct val="150000"/>
              </a:lnSpc>
            </a:pPr>
            <a:r>
              <a:rPr lang="en-US" b="1" dirty="0" smtClean="0">
                <a:solidFill>
                  <a:schemeClr val="accent1">
                    <a:lumMod val="75000"/>
                  </a:schemeClr>
                </a:solidFill>
              </a:rPr>
              <a:t>Which is NOT correct</a:t>
            </a:r>
            <a:r>
              <a:rPr lang="en-US" b="1" dirty="0" smtClean="0">
                <a:solidFill>
                  <a:schemeClr val="accent1">
                    <a:lumMod val="75000"/>
                  </a:schemeClr>
                </a:solidFill>
              </a:rPr>
              <a:t>?</a:t>
            </a:r>
          </a:p>
          <a:p>
            <a:pPr marL="514350" indent="-514350">
              <a:lnSpc>
                <a:spcPct val="150000"/>
              </a:lnSpc>
              <a:buFont typeface="Arial" pitchFamily="34" charset="0"/>
              <a:buAutoNum type="alphaUcPeriod"/>
            </a:pPr>
            <a:r>
              <a:rPr lang="en-US" b="1" dirty="0" smtClean="0">
                <a:solidFill>
                  <a:schemeClr val="accent1">
                    <a:lumMod val="75000"/>
                  </a:schemeClr>
                </a:solidFill>
              </a:rPr>
              <a:t>Entire DNA strands move through the gel</a:t>
            </a:r>
            <a:endParaRPr lang="en-US" b="1" dirty="0">
              <a:solidFill>
                <a:schemeClr val="accent1">
                  <a:lumMod val="75000"/>
                </a:schemeClr>
              </a:solidFill>
            </a:endParaRPr>
          </a:p>
          <a:p>
            <a:pPr marL="514350" lvl="0" indent="-514350">
              <a:lnSpc>
                <a:spcPct val="150000"/>
              </a:lnSpc>
              <a:buAutoNum type="alphaUcPeriod"/>
            </a:pPr>
            <a:r>
              <a:rPr lang="en-US" b="1" dirty="0" smtClean="0">
                <a:solidFill>
                  <a:schemeClr val="accent1">
                    <a:lumMod val="75000"/>
                  </a:schemeClr>
                </a:solidFill>
              </a:rPr>
              <a:t>The fragments are separated based on charge/length</a:t>
            </a:r>
          </a:p>
          <a:p>
            <a:pPr marL="514350" lvl="0" indent="-514350">
              <a:lnSpc>
                <a:spcPct val="150000"/>
              </a:lnSpc>
              <a:buAutoNum type="alphaUcPeriod"/>
            </a:pPr>
            <a:r>
              <a:rPr lang="en-US" b="1" dirty="0" smtClean="0">
                <a:solidFill>
                  <a:schemeClr val="accent1">
                    <a:lumMod val="75000"/>
                  </a:schemeClr>
                </a:solidFill>
              </a:rPr>
              <a:t>Current is used to separate the fragments with the negative fragments moving away from wells</a:t>
            </a:r>
          </a:p>
          <a:p>
            <a:pPr marL="514350" lvl="0" indent="-514350">
              <a:lnSpc>
                <a:spcPct val="150000"/>
              </a:lnSpc>
              <a:buAutoNum type="alphaUcPeriod"/>
            </a:pPr>
            <a:endParaRPr lang="en-US" b="1" dirty="0">
              <a:solidFill>
                <a:schemeClr val="accent1">
                  <a:lumMod val="75000"/>
                </a:schemeClr>
              </a:solidFill>
            </a:endParaRPr>
          </a:p>
        </p:txBody>
      </p:sp>
      <p:sp>
        <p:nvSpPr>
          <p:cNvPr id="18" name="Text Placeholder 17"/>
          <p:cNvSpPr>
            <a:spLocks noGrp="1"/>
          </p:cNvSpPr>
          <p:nvPr>
            <p:ph type="body" sz="quarter" idx="16"/>
          </p:nvPr>
        </p:nvSpPr>
        <p:spPr/>
        <p:txBody>
          <a:bodyPr/>
          <a:lstStyle/>
          <a:p>
            <a:r>
              <a:rPr lang="en-US" smtClean="0"/>
              <a:t>50</a:t>
            </a:r>
            <a:endParaRPr lang="en-US" dirty="0"/>
          </a:p>
        </p:txBody>
      </p:sp>
      <p:sp>
        <p:nvSpPr>
          <p:cNvPr id="4" name="Title 3"/>
          <p:cNvSpPr>
            <a:spLocks noGrp="1"/>
          </p:cNvSpPr>
          <p:nvPr>
            <p:ph type="title"/>
          </p:nvPr>
        </p:nvSpPr>
        <p:spPr>
          <a:xfrm>
            <a:off x="0" y="5715000"/>
            <a:ext cx="10972800" cy="1143000"/>
          </a:xfrm>
        </p:spPr>
        <p:txBody>
          <a:bodyPr/>
          <a:lstStyle/>
          <a:p>
            <a:r>
              <a:rPr lang="en-US" dirty="0"/>
              <a:t>Category 1</a:t>
            </a:r>
          </a:p>
        </p:txBody>
      </p:sp>
      <p:pic>
        <p:nvPicPr>
          <p:cNvPr id="819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814581" y="0"/>
            <a:ext cx="6377419" cy="233838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TextBox 5"/>
          <p:cNvSpPr txBox="1"/>
          <p:nvPr/>
        </p:nvSpPr>
        <p:spPr>
          <a:xfrm>
            <a:off x="6698900" y="1952023"/>
            <a:ext cx="4056185" cy="369332"/>
          </a:xfrm>
          <a:prstGeom prst="rect">
            <a:avLst/>
          </a:prstGeom>
          <a:noFill/>
        </p:spPr>
        <p:txBody>
          <a:bodyPr wrap="square" rtlCol="0">
            <a:spAutoFit/>
          </a:bodyPr>
          <a:lstStyle/>
          <a:p>
            <a:r>
              <a:rPr lang="en-US" dirty="0" smtClean="0"/>
              <a:t>Read from the bottom to the top</a:t>
            </a:r>
            <a:endParaRPr lang="en-US" dirty="0"/>
          </a:p>
        </p:txBody>
      </p:sp>
    </p:spTree>
    <p:extLst>
      <p:ext uri="{BB962C8B-B14F-4D97-AF65-F5344CB8AC3E}">
        <p14:creationId xmlns:p14="http://schemas.microsoft.com/office/powerpoint/2010/main" val="409080380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a:xfrm>
            <a:off x="1518715" y="2136689"/>
            <a:ext cx="10211731" cy="3677957"/>
          </a:xfrm>
        </p:spPr>
        <p:txBody>
          <a:bodyPr/>
          <a:lstStyle/>
          <a:p>
            <a:pPr lvl="0">
              <a:lnSpc>
                <a:spcPct val="150000"/>
              </a:lnSpc>
            </a:pPr>
            <a:r>
              <a:rPr lang="en-US" b="1" dirty="0" smtClean="0">
                <a:solidFill>
                  <a:schemeClr val="accent1">
                    <a:lumMod val="75000"/>
                  </a:schemeClr>
                </a:solidFill>
              </a:rPr>
              <a:t>Which </a:t>
            </a:r>
            <a:r>
              <a:rPr lang="en-US" b="1" dirty="0">
                <a:solidFill>
                  <a:schemeClr val="accent1">
                    <a:lumMod val="75000"/>
                  </a:schemeClr>
                </a:solidFill>
              </a:rPr>
              <a:t>is NOT correct?</a:t>
            </a:r>
          </a:p>
          <a:p>
            <a:pPr marL="514350" indent="-514350">
              <a:lnSpc>
                <a:spcPct val="150000"/>
              </a:lnSpc>
              <a:buFont typeface="Arial" pitchFamily="34" charset="0"/>
              <a:buAutoNum type="alphaUcPeriod"/>
            </a:pPr>
            <a:r>
              <a:rPr lang="en-US" b="1" u="sng" dirty="0">
                <a:solidFill>
                  <a:srgbClr val="FF0000"/>
                </a:solidFill>
              </a:rPr>
              <a:t>Entire DNA strands move through the </a:t>
            </a:r>
            <a:r>
              <a:rPr lang="en-US" b="1" u="sng" dirty="0" smtClean="0">
                <a:solidFill>
                  <a:srgbClr val="FF0000"/>
                </a:solidFill>
              </a:rPr>
              <a:t>gel- </a:t>
            </a:r>
            <a:r>
              <a:rPr lang="en-US" b="1" u="sng" dirty="0" smtClean="0">
                <a:solidFill>
                  <a:srgbClr val="002060"/>
                </a:solidFill>
              </a:rPr>
              <a:t>only fragments move</a:t>
            </a:r>
            <a:endParaRPr lang="en-US" b="1" u="sng" dirty="0">
              <a:solidFill>
                <a:srgbClr val="002060"/>
              </a:solidFill>
            </a:endParaRPr>
          </a:p>
          <a:p>
            <a:pPr marL="514350" lvl="0" indent="-514350">
              <a:lnSpc>
                <a:spcPct val="150000"/>
              </a:lnSpc>
              <a:buAutoNum type="alphaUcPeriod"/>
            </a:pPr>
            <a:r>
              <a:rPr lang="en-US" b="1" dirty="0">
                <a:solidFill>
                  <a:schemeClr val="accent1">
                    <a:lumMod val="75000"/>
                  </a:schemeClr>
                </a:solidFill>
              </a:rPr>
              <a:t>The fragments are separated based on charge/length</a:t>
            </a:r>
          </a:p>
          <a:p>
            <a:pPr marL="514350" lvl="0" indent="-514350">
              <a:lnSpc>
                <a:spcPct val="150000"/>
              </a:lnSpc>
              <a:buAutoNum type="alphaUcPeriod"/>
            </a:pPr>
            <a:r>
              <a:rPr lang="en-US" b="1" dirty="0">
                <a:solidFill>
                  <a:schemeClr val="accent1">
                    <a:lumMod val="75000"/>
                  </a:schemeClr>
                </a:solidFill>
              </a:rPr>
              <a:t>Current is used to separate the fragments with the negative fragments moving away from wells</a:t>
            </a:r>
          </a:p>
          <a:p>
            <a:pPr marL="514350" lvl="0" indent="-514350">
              <a:lnSpc>
                <a:spcPct val="150000"/>
              </a:lnSpc>
              <a:buAutoNum type="alphaUcPeriod"/>
            </a:pPr>
            <a:r>
              <a:rPr lang="en-US" b="1" dirty="0" smtClean="0">
                <a:solidFill>
                  <a:schemeClr val="accent1">
                    <a:lumMod val="75000"/>
                  </a:schemeClr>
                </a:solidFill>
              </a:rPr>
              <a:t>All </a:t>
            </a:r>
            <a:r>
              <a:rPr lang="en-US" b="1" dirty="0">
                <a:solidFill>
                  <a:schemeClr val="accent1">
                    <a:lumMod val="75000"/>
                  </a:schemeClr>
                </a:solidFill>
              </a:rPr>
              <a:t>are correct</a:t>
            </a:r>
          </a:p>
        </p:txBody>
      </p:sp>
      <p:sp>
        <p:nvSpPr>
          <p:cNvPr id="18" name="Text Placeholder 17"/>
          <p:cNvSpPr>
            <a:spLocks noGrp="1"/>
          </p:cNvSpPr>
          <p:nvPr>
            <p:ph type="body" sz="quarter" idx="16"/>
          </p:nvPr>
        </p:nvSpPr>
        <p:spPr/>
        <p:txBody>
          <a:bodyPr/>
          <a:lstStyle/>
          <a:p>
            <a:r>
              <a:rPr lang="en-US" smtClean="0"/>
              <a:t>50</a:t>
            </a:r>
            <a:endParaRPr lang="en-US" dirty="0"/>
          </a:p>
        </p:txBody>
      </p:sp>
      <p:sp>
        <p:nvSpPr>
          <p:cNvPr id="4" name="Title 3"/>
          <p:cNvSpPr>
            <a:spLocks noGrp="1"/>
          </p:cNvSpPr>
          <p:nvPr>
            <p:ph type="title"/>
          </p:nvPr>
        </p:nvSpPr>
        <p:spPr>
          <a:xfrm>
            <a:off x="539262" y="5715000"/>
            <a:ext cx="10972800" cy="1143000"/>
          </a:xfrm>
        </p:spPr>
        <p:txBody>
          <a:bodyPr/>
          <a:lstStyle/>
          <a:p>
            <a:r>
              <a:rPr lang="en-US" dirty="0"/>
              <a:t>Category 1</a:t>
            </a:r>
          </a:p>
        </p:txBody>
      </p:sp>
      <p:pic>
        <p:nvPicPr>
          <p:cNvPr id="921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944467" y="0"/>
            <a:ext cx="6247533" cy="229076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extBox 1"/>
          <p:cNvSpPr txBox="1"/>
          <p:nvPr/>
        </p:nvSpPr>
        <p:spPr>
          <a:xfrm>
            <a:off x="6698900" y="1952023"/>
            <a:ext cx="4056185" cy="369332"/>
          </a:xfrm>
          <a:prstGeom prst="rect">
            <a:avLst/>
          </a:prstGeom>
          <a:noFill/>
        </p:spPr>
        <p:txBody>
          <a:bodyPr wrap="square" rtlCol="0">
            <a:spAutoFit/>
          </a:bodyPr>
          <a:lstStyle/>
          <a:p>
            <a:r>
              <a:rPr lang="en-US" dirty="0" smtClean="0"/>
              <a:t>Read from the bottom to the top</a:t>
            </a:r>
            <a:endParaRPr lang="en-US" dirty="0"/>
          </a:p>
        </p:txBody>
      </p:sp>
    </p:spTree>
    <p:extLst>
      <p:ext uri="{BB962C8B-B14F-4D97-AF65-F5344CB8AC3E}">
        <p14:creationId xmlns:p14="http://schemas.microsoft.com/office/powerpoint/2010/main" val="1632026639"/>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Category 2 questions follow</a:t>
            </a:r>
            <a:endParaRPr lang="en-US" dirty="0"/>
          </a:p>
        </p:txBody>
      </p:sp>
    </p:spTree>
    <p:extLst>
      <p:ext uri="{BB962C8B-B14F-4D97-AF65-F5344CB8AC3E}">
        <p14:creationId xmlns:p14="http://schemas.microsoft.com/office/powerpoint/2010/main" val="378296295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a:xfrm>
            <a:off x="1841678" y="703385"/>
            <a:ext cx="9553153" cy="4360984"/>
          </a:xfrm>
        </p:spPr>
        <p:txBody>
          <a:bodyPr/>
          <a:lstStyle/>
          <a:p>
            <a:pPr lvl="0">
              <a:lnSpc>
                <a:spcPct val="150000"/>
              </a:lnSpc>
            </a:pPr>
            <a:r>
              <a:rPr lang="en-US" b="1" dirty="0" smtClean="0">
                <a:solidFill>
                  <a:schemeClr val="accent1">
                    <a:lumMod val="75000"/>
                  </a:schemeClr>
                </a:solidFill>
              </a:rPr>
              <a:t>The entire collection of genes within human cells is called the ________________, while the map which indicates which cells are inherited in a specific family is a ______________.</a:t>
            </a:r>
            <a:endParaRPr lang="en-US" b="1" dirty="0">
              <a:solidFill>
                <a:schemeClr val="accent1">
                  <a:lumMod val="75000"/>
                </a:schemeClr>
              </a:solidFill>
            </a:endParaRPr>
          </a:p>
        </p:txBody>
      </p:sp>
      <p:sp>
        <p:nvSpPr>
          <p:cNvPr id="18" name="Text Placeholder 17"/>
          <p:cNvSpPr>
            <a:spLocks noGrp="1"/>
          </p:cNvSpPr>
          <p:nvPr>
            <p:ph type="body" sz="quarter" idx="16"/>
          </p:nvPr>
        </p:nvSpPr>
        <p:spPr/>
        <p:txBody>
          <a:bodyPr/>
          <a:lstStyle/>
          <a:p>
            <a:r>
              <a:rPr lang="en-US" smtClean="0"/>
              <a:t>10</a:t>
            </a:r>
            <a:endParaRPr lang="en-US" dirty="0"/>
          </a:p>
        </p:txBody>
      </p:sp>
      <p:sp>
        <p:nvSpPr>
          <p:cNvPr id="4" name="Title 3"/>
          <p:cNvSpPr>
            <a:spLocks noGrp="1"/>
          </p:cNvSpPr>
          <p:nvPr>
            <p:ph type="title"/>
          </p:nvPr>
        </p:nvSpPr>
        <p:spPr>
          <a:xfrm>
            <a:off x="328246" y="5715000"/>
            <a:ext cx="10972800" cy="1143000"/>
          </a:xfrm>
        </p:spPr>
        <p:txBody>
          <a:bodyPr/>
          <a:lstStyle/>
          <a:p>
            <a:r>
              <a:rPr lang="en-US" dirty="0"/>
              <a:t>Category </a:t>
            </a:r>
            <a:r>
              <a:rPr lang="en-US" dirty="0" smtClean="0"/>
              <a:t>2</a:t>
            </a:r>
            <a:endParaRPr lang="en-US" dirty="0"/>
          </a:p>
        </p:txBody>
      </p:sp>
    </p:spTree>
    <p:extLst>
      <p:ext uri="{BB962C8B-B14F-4D97-AF65-F5344CB8AC3E}">
        <p14:creationId xmlns:p14="http://schemas.microsoft.com/office/powerpoint/2010/main" val="403599934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a:xfrm>
            <a:off x="1841678" y="961292"/>
            <a:ext cx="9506260" cy="4032739"/>
          </a:xfrm>
        </p:spPr>
        <p:txBody>
          <a:bodyPr/>
          <a:lstStyle/>
          <a:p>
            <a:pPr lvl="0">
              <a:lnSpc>
                <a:spcPct val="150000"/>
              </a:lnSpc>
            </a:pPr>
            <a:r>
              <a:rPr lang="en-US" b="1" dirty="0">
                <a:solidFill>
                  <a:schemeClr val="accent1">
                    <a:lumMod val="75000"/>
                  </a:schemeClr>
                </a:solidFill>
              </a:rPr>
              <a:t>The entire collection of genes within human cells is called the </a:t>
            </a:r>
            <a:r>
              <a:rPr lang="en-US" b="1" dirty="0" smtClean="0">
                <a:solidFill>
                  <a:schemeClr val="accent1">
                    <a:lumMod val="75000"/>
                  </a:schemeClr>
                </a:solidFill>
              </a:rPr>
              <a:t>_</a:t>
            </a:r>
            <a:r>
              <a:rPr lang="en-US" b="1" u="sng" dirty="0" smtClean="0">
                <a:solidFill>
                  <a:srgbClr val="FF0000"/>
                </a:solidFill>
              </a:rPr>
              <a:t>Human genome</a:t>
            </a:r>
            <a:r>
              <a:rPr lang="en-US" b="1" dirty="0" smtClean="0">
                <a:solidFill>
                  <a:schemeClr val="accent1">
                    <a:lumMod val="75000"/>
                  </a:schemeClr>
                </a:solidFill>
              </a:rPr>
              <a:t>___, </a:t>
            </a:r>
            <a:r>
              <a:rPr lang="en-US" b="1" dirty="0">
                <a:solidFill>
                  <a:schemeClr val="accent1">
                    <a:lumMod val="75000"/>
                  </a:schemeClr>
                </a:solidFill>
              </a:rPr>
              <a:t>while the map which indicates which cells are inherited in a specific family is a </a:t>
            </a:r>
            <a:r>
              <a:rPr lang="en-US" b="1" dirty="0" smtClean="0">
                <a:solidFill>
                  <a:schemeClr val="accent1">
                    <a:lumMod val="75000"/>
                  </a:schemeClr>
                </a:solidFill>
              </a:rPr>
              <a:t>__</a:t>
            </a:r>
            <a:r>
              <a:rPr lang="en-US" b="1" u="sng" dirty="0" smtClean="0">
                <a:solidFill>
                  <a:srgbClr val="FF0000"/>
                </a:solidFill>
              </a:rPr>
              <a:t>Pedigree</a:t>
            </a:r>
            <a:r>
              <a:rPr lang="en-US" b="1" dirty="0" smtClean="0">
                <a:solidFill>
                  <a:schemeClr val="accent1">
                    <a:lumMod val="75000"/>
                  </a:schemeClr>
                </a:solidFill>
              </a:rPr>
              <a:t>__.</a:t>
            </a:r>
            <a:endParaRPr lang="en-US" b="1" dirty="0">
              <a:solidFill>
                <a:schemeClr val="accent1">
                  <a:lumMod val="75000"/>
                </a:schemeClr>
              </a:solidFill>
            </a:endParaRPr>
          </a:p>
        </p:txBody>
      </p:sp>
      <p:sp>
        <p:nvSpPr>
          <p:cNvPr id="18" name="Text Placeholder 17"/>
          <p:cNvSpPr>
            <a:spLocks noGrp="1"/>
          </p:cNvSpPr>
          <p:nvPr>
            <p:ph type="body" sz="quarter" idx="16"/>
          </p:nvPr>
        </p:nvSpPr>
        <p:spPr/>
        <p:txBody>
          <a:bodyPr/>
          <a:lstStyle/>
          <a:p>
            <a:r>
              <a:rPr lang="en-US" smtClean="0"/>
              <a:t>10</a:t>
            </a:r>
            <a:endParaRPr lang="en-US" dirty="0"/>
          </a:p>
        </p:txBody>
      </p:sp>
      <p:sp>
        <p:nvSpPr>
          <p:cNvPr id="4" name="Title 3"/>
          <p:cNvSpPr>
            <a:spLocks noGrp="1"/>
          </p:cNvSpPr>
          <p:nvPr>
            <p:ph type="title"/>
          </p:nvPr>
        </p:nvSpPr>
        <p:spPr>
          <a:xfrm>
            <a:off x="679938" y="5715000"/>
            <a:ext cx="10972800" cy="1143000"/>
          </a:xfrm>
        </p:spPr>
        <p:txBody>
          <a:bodyPr/>
          <a:lstStyle/>
          <a:p>
            <a:r>
              <a:rPr lang="en-US" dirty="0"/>
              <a:t>Category 2</a:t>
            </a:r>
          </a:p>
        </p:txBody>
      </p:sp>
    </p:spTree>
    <p:extLst>
      <p:ext uri="{BB962C8B-B14F-4D97-AF65-F5344CB8AC3E}">
        <p14:creationId xmlns:p14="http://schemas.microsoft.com/office/powerpoint/2010/main" val="2003371997"/>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a:xfrm>
            <a:off x="1841678" y="937846"/>
            <a:ext cx="3827603" cy="4173416"/>
          </a:xfrm>
        </p:spPr>
        <p:txBody>
          <a:bodyPr/>
          <a:lstStyle/>
          <a:p>
            <a:pPr lvl="0">
              <a:lnSpc>
                <a:spcPct val="150000"/>
              </a:lnSpc>
            </a:pPr>
            <a:r>
              <a:rPr lang="en-US" b="1" dirty="0" smtClean="0">
                <a:solidFill>
                  <a:schemeClr val="accent1">
                    <a:lumMod val="75000"/>
                  </a:schemeClr>
                </a:solidFill>
              </a:rPr>
              <a:t>Who are the parents of the baby? </a:t>
            </a:r>
            <a:endParaRPr lang="en-US" b="1" dirty="0">
              <a:solidFill>
                <a:schemeClr val="accent1">
                  <a:lumMod val="75000"/>
                </a:schemeClr>
              </a:solidFill>
            </a:endParaRPr>
          </a:p>
          <a:p>
            <a:pPr lvl="0"/>
            <a:r>
              <a:rPr lang="en-US" i="1" dirty="0" smtClean="0">
                <a:solidFill>
                  <a:schemeClr val="accent1">
                    <a:lumMod val="75000"/>
                  </a:schemeClr>
                </a:solidFill>
              </a:rPr>
              <a:t>Remember- start from the bottom</a:t>
            </a:r>
            <a:endParaRPr lang="en-US" i="1" dirty="0">
              <a:solidFill>
                <a:schemeClr val="accent1">
                  <a:lumMod val="75000"/>
                </a:schemeClr>
              </a:solidFill>
            </a:endParaRPr>
          </a:p>
        </p:txBody>
      </p:sp>
      <p:sp>
        <p:nvSpPr>
          <p:cNvPr id="18" name="Text Placeholder 17"/>
          <p:cNvSpPr>
            <a:spLocks noGrp="1"/>
          </p:cNvSpPr>
          <p:nvPr>
            <p:ph type="body" sz="quarter" idx="16"/>
          </p:nvPr>
        </p:nvSpPr>
        <p:spPr/>
        <p:txBody>
          <a:bodyPr/>
          <a:lstStyle/>
          <a:p>
            <a:r>
              <a:rPr lang="en-US" smtClean="0"/>
              <a:t>20</a:t>
            </a:r>
            <a:endParaRPr lang="en-US" dirty="0"/>
          </a:p>
        </p:txBody>
      </p:sp>
      <p:sp>
        <p:nvSpPr>
          <p:cNvPr id="4" name="Title 3"/>
          <p:cNvSpPr>
            <a:spLocks noGrp="1"/>
          </p:cNvSpPr>
          <p:nvPr>
            <p:ph type="title"/>
          </p:nvPr>
        </p:nvSpPr>
        <p:spPr>
          <a:xfrm>
            <a:off x="398584" y="5715000"/>
            <a:ext cx="10972800" cy="1143000"/>
          </a:xfrm>
        </p:spPr>
        <p:txBody>
          <a:bodyPr/>
          <a:lstStyle/>
          <a:p>
            <a:endParaRPr lang="en-US"/>
          </a:p>
        </p:txBody>
      </p:sp>
      <p:pic>
        <p:nvPicPr>
          <p:cNvPr id="1126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589667" y="659675"/>
            <a:ext cx="4879521" cy="492388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29787230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ext Placeholder 17"/>
          <p:cNvSpPr>
            <a:spLocks noGrp="1"/>
          </p:cNvSpPr>
          <p:nvPr>
            <p:ph type="body" sz="quarter" idx="16"/>
          </p:nvPr>
        </p:nvSpPr>
        <p:spPr/>
        <p:txBody>
          <a:bodyPr/>
          <a:lstStyle/>
          <a:p>
            <a:r>
              <a:rPr lang="en-US" smtClean="0"/>
              <a:t>20</a:t>
            </a:r>
            <a:endParaRPr lang="en-US" dirty="0"/>
          </a:p>
        </p:txBody>
      </p:sp>
      <p:sp>
        <p:nvSpPr>
          <p:cNvPr id="4" name="Title 3"/>
          <p:cNvSpPr>
            <a:spLocks noGrp="1"/>
          </p:cNvSpPr>
          <p:nvPr>
            <p:ph type="title"/>
          </p:nvPr>
        </p:nvSpPr>
        <p:spPr>
          <a:xfrm>
            <a:off x="398584" y="5715000"/>
            <a:ext cx="10972800" cy="1143000"/>
          </a:xfrm>
        </p:spPr>
        <p:txBody>
          <a:bodyPr/>
          <a:lstStyle/>
          <a:p>
            <a:r>
              <a:rPr lang="en-US" dirty="0"/>
              <a:t>Category 2</a:t>
            </a:r>
          </a:p>
        </p:txBody>
      </p:sp>
      <p:sp>
        <p:nvSpPr>
          <p:cNvPr id="5" name="Text Placeholder 7"/>
          <p:cNvSpPr txBox="1">
            <a:spLocks/>
          </p:cNvSpPr>
          <p:nvPr/>
        </p:nvSpPr>
        <p:spPr>
          <a:xfrm>
            <a:off x="2129061" y="937846"/>
            <a:ext cx="3827603" cy="4173416"/>
          </a:xfrm>
          <a:prstGeom prst="rect">
            <a:avLst/>
          </a:prstGeom>
        </p:spPr>
        <p:txBody>
          <a:bodyPr vert="horz" lIns="91440" tIns="45720" rIns="91440" bIns="45720" rtlCol="0" anchor="ctr">
            <a:noAutofit/>
          </a:bodyPr>
          <a:lstStyle>
            <a:lvl1pPr marL="0" indent="0" algn="l" defTabSz="914400" rtl="0" eaLnBrk="1" latinLnBrk="0" hangingPunct="1">
              <a:spcBef>
                <a:spcPts val="0"/>
              </a:spcBef>
              <a:buFont typeface="Arial" pitchFamily="34" charset="0"/>
              <a:buNone/>
              <a:defRPr sz="3200" kern="1200" baseline="0">
                <a:solidFill>
                  <a:schemeClr val="tx1"/>
                </a:solidFill>
                <a:latin typeface="+mn-lt"/>
                <a:ea typeface="+mn-ea"/>
                <a:cs typeface="+mn-cs"/>
              </a:defRPr>
            </a:lvl1pPr>
            <a:lvl2pPr marL="0" indent="0" algn="l" defTabSz="914400" rtl="0" eaLnBrk="1" latinLnBrk="0" hangingPunct="1">
              <a:spcBef>
                <a:spcPts val="0"/>
              </a:spcBef>
              <a:buFont typeface="Arial" pitchFamily="34" charset="0"/>
              <a:buNone/>
              <a:defRPr sz="3200" kern="1200">
                <a:solidFill>
                  <a:schemeClr val="tx1"/>
                </a:solidFill>
                <a:latin typeface="+mn-lt"/>
                <a:ea typeface="+mn-ea"/>
                <a:cs typeface="+mn-cs"/>
              </a:defRPr>
            </a:lvl2pPr>
            <a:lvl3pPr marL="0" indent="0" algn="l" defTabSz="914400" rtl="0" eaLnBrk="1" latinLnBrk="0" hangingPunct="1">
              <a:spcBef>
                <a:spcPts val="0"/>
              </a:spcBef>
              <a:buFont typeface="Arial" pitchFamily="34" charset="0"/>
              <a:buNone/>
              <a:defRPr sz="3200" kern="1200">
                <a:solidFill>
                  <a:schemeClr val="tx1"/>
                </a:solidFill>
                <a:latin typeface="+mn-lt"/>
                <a:ea typeface="+mn-ea"/>
                <a:cs typeface="+mn-cs"/>
              </a:defRPr>
            </a:lvl3pPr>
            <a:lvl4pPr marL="0" indent="0" algn="l" defTabSz="914400" rtl="0" eaLnBrk="1" latinLnBrk="0" hangingPunct="1">
              <a:spcBef>
                <a:spcPts val="0"/>
              </a:spcBef>
              <a:buFont typeface="Arial" pitchFamily="34" charset="0"/>
              <a:buNone/>
              <a:defRPr sz="3200" kern="1200">
                <a:solidFill>
                  <a:schemeClr val="tx1"/>
                </a:solidFill>
                <a:latin typeface="+mn-lt"/>
                <a:ea typeface="+mn-ea"/>
                <a:cs typeface="+mn-cs"/>
              </a:defRPr>
            </a:lvl4pPr>
            <a:lvl5pPr marL="0" indent="0" algn="l" defTabSz="914400" rtl="0" eaLnBrk="1" latinLnBrk="0" hangingPunct="1">
              <a:spcBef>
                <a:spcPts val="0"/>
              </a:spcBef>
              <a:buFont typeface="Arial" pitchFamily="34" charset="0"/>
              <a:buNone/>
              <a:defRPr sz="3200" kern="1200">
                <a:solidFill>
                  <a:schemeClr val="tx1"/>
                </a:solidFill>
                <a:latin typeface="+mn-lt"/>
                <a:ea typeface="+mn-ea"/>
                <a:cs typeface="+mn-cs"/>
              </a:defRPr>
            </a:lvl5pPr>
            <a:lvl6pPr marL="0" indent="0" algn="l" defTabSz="914400" rtl="0" eaLnBrk="1" latinLnBrk="0" hangingPunct="1">
              <a:spcBef>
                <a:spcPts val="0"/>
              </a:spcBef>
              <a:buFont typeface="Arial" pitchFamily="34" charset="0"/>
              <a:buNone/>
              <a:defRPr sz="3200" kern="1200">
                <a:solidFill>
                  <a:schemeClr val="tx1"/>
                </a:solidFill>
                <a:latin typeface="+mn-lt"/>
                <a:ea typeface="+mn-ea"/>
                <a:cs typeface="+mn-cs"/>
              </a:defRPr>
            </a:lvl6pPr>
            <a:lvl7pPr marL="0" indent="0" algn="l" defTabSz="914400" rtl="0" eaLnBrk="1" latinLnBrk="0" hangingPunct="1">
              <a:spcBef>
                <a:spcPts val="0"/>
              </a:spcBef>
              <a:buFont typeface="Arial" pitchFamily="34" charset="0"/>
              <a:buNone/>
              <a:defRPr sz="3200" kern="1200">
                <a:solidFill>
                  <a:schemeClr val="tx1"/>
                </a:solidFill>
                <a:latin typeface="+mn-lt"/>
                <a:ea typeface="+mn-ea"/>
                <a:cs typeface="+mn-cs"/>
              </a:defRPr>
            </a:lvl7pPr>
            <a:lvl8pPr marL="0" indent="0" algn="l" defTabSz="914400" rtl="0" eaLnBrk="1" latinLnBrk="0" hangingPunct="1">
              <a:spcBef>
                <a:spcPts val="0"/>
              </a:spcBef>
              <a:buFont typeface="Arial" pitchFamily="34" charset="0"/>
              <a:buNone/>
              <a:defRPr sz="3200" kern="1200">
                <a:solidFill>
                  <a:schemeClr val="tx1"/>
                </a:solidFill>
                <a:latin typeface="+mn-lt"/>
                <a:ea typeface="+mn-ea"/>
                <a:cs typeface="+mn-cs"/>
              </a:defRPr>
            </a:lvl8pPr>
            <a:lvl9pPr marL="0" indent="0" algn="l" defTabSz="914400" rtl="0" eaLnBrk="1" latinLnBrk="0" hangingPunct="1">
              <a:spcBef>
                <a:spcPts val="0"/>
              </a:spcBef>
              <a:buFont typeface="Arial" pitchFamily="34" charset="0"/>
              <a:buNone/>
              <a:defRPr sz="3200" kern="1200">
                <a:solidFill>
                  <a:schemeClr val="tx1"/>
                </a:solidFill>
                <a:latin typeface="+mn-lt"/>
                <a:ea typeface="+mn-ea"/>
                <a:cs typeface="+mn-cs"/>
              </a:defRPr>
            </a:lvl9pPr>
          </a:lstStyle>
          <a:p>
            <a:pPr>
              <a:lnSpc>
                <a:spcPct val="150000"/>
              </a:lnSpc>
            </a:pPr>
            <a:r>
              <a:rPr lang="en-US" b="1" dirty="0" smtClean="0">
                <a:solidFill>
                  <a:schemeClr val="accent1">
                    <a:lumMod val="75000"/>
                  </a:schemeClr>
                </a:solidFill>
              </a:rPr>
              <a:t>Who are the parents of the baby? </a:t>
            </a:r>
          </a:p>
          <a:p>
            <a:pPr>
              <a:lnSpc>
                <a:spcPct val="150000"/>
              </a:lnSpc>
            </a:pPr>
            <a:r>
              <a:rPr lang="en-US" b="1" dirty="0">
                <a:solidFill>
                  <a:schemeClr val="accent1">
                    <a:lumMod val="75000"/>
                  </a:schemeClr>
                </a:solidFill>
              </a:rPr>
              <a:t>B</a:t>
            </a:r>
            <a:endParaRPr lang="en-US" b="1" dirty="0" smtClean="0">
              <a:solidFill>
                <a:schemeClr val="accent1">
                  <a:lumMod val="75000"/>
                </a:schemeClr>
              </a:solidFill>
            </a:endParaRPr>
          </a:p>
        </p:txBody>
      </p:sp>
      <p:sp>
        <p:nvSpPr>
          <p:cNvPr id="2" name="Text Placeholder 1"/>
          <p:cNvSpPr>
            <a:spLocks noGrp="1"/>
          </p:cNvSpPr>
          <p:nvPr>
            <p:ph type="body" sz="quarter" idx="13"/>
          </p:nvPr>
        </p:nvSpPr>
        <p:spPr>
          <a:xfrm>
            <a:off x="8255725" y="1873956"/>
            <a:ext cx="2471483" cy="3795323"/>
          </a:xfrm>
        </p:spPr>
        <p:txBody>
          <a:bodyPr/>
          <a:lstStyle/>
          <a:p>
            <a:endParaRPr lang="en-US" dirty="0"/>
          </a:p>
        </p:txBody>
      </p:sp>
      <p:pic>
        <p:nvPicPr>
          <p:cNvPr id="1024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86947" y="1063014"/>
            <a:ext cx="3860619" cy="389571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57276156"/>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a:xfrm>
            <a:off x="1841679" y="773722"/>
            <a:ext cx="9623490" cy="4431323"/>
          </a:xfrm>
        </p:spPr>
        <p:txBody>
          <a:bodyPr/>
          <a:lstStyle/>
          <a:p>
            <a:pPr lvl="0">
              <a:lnSpc>
                <a:spcPct val="150000"/>
              </a:lnSpc>
            </a:pPr>
            <a:r>
              <a:rPr lang="en-US" b="1" dirty="0" smtClean="0">
                <a:solidFill>
                  <a:schemeClr val="accent1">
                    <a:lumMod val="75000"/>
                  </a:schemeClr>
                </a:solidFill>
              </a:rPr>
              <a:t>What scientific term do you use for a goat that produces spider silk in its milk?</a:t>
            </a:r>
            <a:endParaRPr lang="en-US" b="1" dirty="0">
              <a:solidFill>
                <a:schemeClr val="accent1">
                  <a:lumMod val="75000"/>
                </a:schemeClr>
              </a:solidFill>
            </a:endParaRPr>
          </a:p>
          <a:p>
            <a:pPr marL="514350" lvl="0" indent="-514350">
              <a:lnSpc>
                <a:spcPct val="150000"/>
              </a:lnSpc>
              <a:buAutoNum type="alphaLcPeriod"/>
            </a:pPr>
            <a:r>
              <a:rPr lang="en-US" b="1" dirty="0" smtClean="0">
                <a:solidFill>
                  <a:schemeClr val="accent1">
                    <a:lumMod val="75000"/>
                  </a:schemeClr>
                </a:solidFill>
              </a:rPr>
              <a:t>Weird</a:t>
            </a:r>
          </a:p>
          <a:p>
            <a:pPr marL="514350" lvl="0" indent="-514350">
              <a:lnSpc>
                <a:spcPct val="150000"/>
              </a:lnSpc>
              <a:buAutoNum type="alphaLcPeriod"/>
            </a:pPr>
            <a:r>
              <a:rPr lang="en-US" b="1" dirty="0" smtClean="0">
                <a:solidFill>
                  <a:schemeClr val="accent1">
                    <a:lumMod val="75000"/>
                  </a:schemeClr>
                </a:solidFill>
              </a:rPr>
              <a:t>Cool</a:t>
            </a:r>
          </a:p>
          <a:p>
            <a:pPr marL="514350" lvl="0" indent="-514350">
              <a:lnSpc>
                <a:spcPct val="150000"/>
              </a:lnSpc>
              <a:buAutoNum type="alphaLcPeriod"/>
            </a:pPr>
            <a:r>
              <a:rPr lang="en-US" b="1" dirty="0" smtClean="0">
                <a:solidFill>
                  <a:schemeClr val="accent1">
                    <a:lumMod val="75000"/>
                  </a:schemeClr>
                </a:solidFill>
              </a:rPr>
              <a:t>Transgenic</a:t>
            </a:r>
          </a:p>
          <a:p>
            <a:pPr marL="514350" lvl="0" indent="-514350">
              <a:lnSpc>
                <a:spcPct val="150000"/>
              </a:lnSpc>
              <a:buAutoNum type="alphaLcPeriod"/>
            </a:pPr>
            <a:r>
              <a:rPr lang="en-US" b="1" dirty="0" smtClean="0">
                <a:solidFill>
                  <a:schemeClr val="accent1">
                    <a:lumMod val="75000"/>
                  </a:schemeClr>
                </a:solidFill>
              </a:rPr>
              <a:t>Recombinant DNA</a:t>
            </a:r>
            <a:endParaRPr lang="en-US" b="1" dirty="0">
              <a:solidFill>
                <a:schemeClr val="accent1">
                  <a:lumMod val="75000"/>
                </a:schemeClr>
              </a:solidFill>
            </a:endParaRPr>
          </a:p>
        </p:txBody>
      </p:sp>
      <p:sp>
        <p:nvSpPr>
          <p:cNvPr id="18" name="Text Placeholder 17"/>
          <p:cNvSpPr>
            <a:spLocks noGrp="1"/>
          </p:cNvSpPr>
          <p:nvPr>
            <p:ph type="body" sz="quarter" idx="16"/>
          </p:nvPr>
        </p:nvSpPr>
        <p:spPr/>
        <p:txBody>
          <a:bodyPr/>
          <a:lstStyle/>
          <a:p>
            <a:r>
              <a:rPr lang="en-US" smtClean="0"/>
              <a:t>30</a:t>
            </a:r>
            <a:endParaRPr lang="en-US" dirty="0"/>
          </a:p>
        </p:txBody>
      </p:sp>
      <p:sp>
        <p:nvSpPr>
          <p:cNvPr id="4" name="Title 3"/>
          <p:cNvSpPr>
            <a:spLocks noGrp="1"/>
          </p:cNvSpPr>
          <p:nvPr>
            <p:ph type="title"/>
          </p:nvPr>
        </p:nvSpPr>
        <p:spPr>
          <a:xfrm>
            <a:off x="0" y="5715000"/>
            <a:ext cx="10972800" cy="1143000"/>
          </a:xfrm>
        </p:spPr>
        <p:txBody>
          <a:bodyPr/>
          <a:lstStyle/>
          <a:p>
            <a:r>
              <a:rPr lang="en-US" dirty="0"/>
              <a:t>Category 2</a:t>
            </a:r>
          </a:p>
        </p:txBody>
      </p:sp>
    </p:spTree>
    <p:extLst>
      <p:ext uri="{BB962C8B-B14F-4D97-AF65-F5344CB8AC3E}">
        <p14:creationId xmlns:p14="http://schemas.microsoft.com/office/powerpoint/2010/main" val="125265371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a:xfrm>
            <a:off x="1841678" y="703384"/>
            <a:ext cx="9412475" cy="4548553"/>
          </a:xfrm>
        </p:spPr>
        <p:txBody>
          <a:bodyPr/>
          <a:lstStyle/>
          <a:p>
            <a:pPr lvl="0">
              <a:lnSpc>
                <a:spcPct val="150000"/>
              </a:lnSpc>
            </a:pPr>
            <a:r>
              <a:rPr lang="en-US" b="1" dirty="0">
                <a:solidFill>
                  <a:schemeClr val="accent1">
                    <a:lumMod val="75000"/>
                  </a:schemeClr>
                </a:solidFill>
              </a:rPr>
              <a:t>What scientific term do you use for a goat that produces spider silk in its milk?</a:t>
            </a:r>
          </a:p>
          <a:p>
            <a:pPr marL="514350" lvl="0" indent="-514350">
              <a:lnSpc>
                <a:spcPct val="150000"/>
              </a:lnSpc>
              <a:buAutoNum type="alphaLcPeriod"/>
            </a:pPr>
            <a:r>
              <a:rPr lang="en-US" b="1" dirty="0">
                <a:solidFill>
                  <a:schemeClr val="accent1">
                    <a:lumMod val="75000"/>
                  </a:schemeClr>
                </a:solidFill>
              </a:rPr>
              <a:t>Weird</a:t>
            </a:r>
          </a:p>
          <a:p>
            <a:pPr marL="514350" lvl="0" indent="-514350">
              <a:lnSpc>
                <a:spcPct val="150000"/>
              </a:lnSpc>
              <a:buAutoNum type="alphaLcPeriod"/>
            </a:pPr>
            <a:r>
              <a:rPr lang="en-US" b="1" dirty="0">
                <a:solidFill>
                  <a:schemeClr val="accent1">
                    <a:lumMod val="75000"/>
                  </a:schemeClr>
                </a:solidFill>
              </a:rPr>
              <a:t>Cool</a:t>
            </a:r>
          </a:p>
          <a:p>
            <a:pPr marL="514350" lvl="0" indent="-514350">
              <a:lnSpc>
                <a:spcPct val="150000"/>
              </a:lnSpc>
              <a:buAutoNum type="alphaLcPeriod"/>
            </a:pPr>
            <a:r>
              <a:rPr lang="en-US" b="1" u="sng" dirty="0">
                <a:solidFill>
                  <a:srgbClr val="FF0000"/>
                </a:solidFill>
              </a:rPr>
              <a:t>Transgenic</a:t>
            </a:r>
          </a:p>
          <a:p>
            <a:pPr marL="514350" lvl="0" indent="-514350">
              <a:lnSpc>
                <a:spcPct val="150000"/>
              </a:lnSpc>
              <a:buAutoNum type="alphaLcPeriod"/>
            </a:pPr>
            <a:r>
              <a:rPr lang="en-US" b="1" dirty="0">
                <a:solidFill>
                  <a:schemeClr val="accent1">
                    <a:lumMod val="75000"/>
                  </a:schemeClr>
                </a:solidFill>
              </a:rPr>
              <a:t>Recombinant </a:t>
            </a:r>
            <a:r>
              <a:rPr lang="en-US" b="1" dirty="0" smtClean="0">
                <a:solidFill>
                  <a:schemeClr val="accent1">
                    <a:lumMod val="75000"/>
                  </a:schemeClr>
                </a:solidFill>
              </a:rPr>
              <a:t>DNA</a:t>
            </a:r>
            <a:endParaRPr lang="en-US" b="1" dirty="0">
              <a:solidFill>
                <a:schemeClr val="accent1">
                  <a:lumMod val="75000"/>
                </a:schemeClr>
              </a:solidFill>
            </a:endParaRPr>
          </a:p>
        </p:txBody>
      </p:sp>
      <p:sp>
        <p:nvSpPr>
          <p:cNvPr id="18" name="Text Placeholder 17"/>
          <p:cNvSpPr>
            <a:spLocks noGrp="1"/>
          </p:cNvSpPr>
          <p:nvPr>
            <p:ph type="body" sz="quarter" idx="16"/>
          </p:nvPr>
        </p:nvSpPr>
        <p:spPr/>
        <p:txBody>
          <a:bodyPr/>
          <a:lstStyle/>
          <a:p>
            <a:r>
              <a:rPr lang="en-US" smtClean="0"/>
              <a:t>30</a:t>
            </a:r>
            <a:endParaRPr lang="en-US" dirty="0"/>
          </a:p>
        </p:txBody>
      </p:sp>
      <p:sp>
        <p:nvSpPr>
          <p:cNvPr id="4" name="Title 3"/>
          <p:cNvSpPr>
            <a:spLocks noGrp="1"/>
          </p:cNvSpPr>
          <p:nvPr>
            <p:ph type="title"/>
          </p:nvPr>
        </p:nvSpPr>
        <p:spPr>
          <a:xfrm>
            <a:off x="750277" y="5715000"/>
            <a:ext cx="10972800" cy="1143000"/>
          </a:xfrm>
        </p:spPr>
        <p:txBody>
          <a:bodyPr/>
          <a:lstStyle/>
          <a:p>
            <a:r>
              <a:rPr lang="en-US" dirty="0"/>
              <a:t>Category 2</a:t>
            </a:r>
          </a:p>
        </p:txBody>
      </p:sp>
    </p:spTree>
    <p:extLst>
      <p:ext uri="{BB962C8B-B14F-4D97-AF65-F5344CB8AC3E}">
        <p14:creationId xmlns:p14="http://schemas.microsoft.com/office/powerpoint/2010/main" val="1031145405"/>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Category 1 questions follow</a:t>
            </a:r>
            <a:endParaRPr lang="en-US" dirty="0"/>
          </a:p>
        </p:txBody>
      </p:sp>
    </p:spTree>
    <p:extLst>
      <p:ext uri="{BB962C8B-B14F-4D97-AF65-F5344CB8AC3E}">
        <p14:creationId xmlns:p14="http://schemas.microsoft.com/office/powerpoint/2010/main" val="386030880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a:xfrm>
            <a:off x="1841679" y="750277"/>
            <a:ext cx="9529706" cy="4525108"/>
          </a:xfrm>
        </p:spPr>
        <p:txBody>
          <a:bodyPr/>
          <a:lstStyle/>
          <a:p>
            <a:pPr lvl="0">
              <a:lnSpc>
                <a:spcPct val="150000"/>
              </a:lnSpc>
            </a:pPr>
            <a:r>
              <a:rPr lang="en-US" b="1" dirty="0" smtClean="0">
                <a:solidFill>
                  <a:schemeClr val="accent1">
                    <a:lumMod val="75000"/>
                  </a:schemeClr>
                </a:solidFill>
              </a:rPr>
              <a:t>When crossing similar organisms, what technique would probably produce bigger and larger offspring?</a:t>
            </a:r>
          </a:p>
          <a:p>
            <a:pPr marL="514350" lvl="0" indent="-514350">
              <a:lnSpc>
                <a:spcPct val="150000"/>
              </a:lnSpc>
              <a:buAutoNum type="alphaLcPeriod"/>
            </a:pPr>
            <a:r>
              <a:rPr lang="en-US" b="1" dirty="0" smtClean="0">
                <a:solidFill>
                  <a:schemeClr val="accent1">
                    <a:lumMod val="75000"/>
                  </a:schemeClr>
                </a:solidFill>
              </a:rPr>
              <a:t>Inbreeding</a:t>
            </a:r>
          </a:p>
          <a:p>
            <a:pPr marL="514350" lvl="0" indent="-514350">
              <a:lnSpc>
                <a:spcPct val="150000"/>
              </a:lnSpc>
              <a:buAutoNum type="alphaLcPeriod"/>
            </a:pPr>
            <a:r>
              <a:rPr lang="en-US" b="1" dirty="0" smtClean="0">
                <a:solidFill>
                  <a:schemeClr val="accent1">
                    <a:lumMod val="75000"/>
                  </a:schemeClr>
                </a:solidFill>
              </a:rPr>
              <a:t>hybridization</a:t>
            </a:r>
            <a:endParaRPr lang="en-US" b="1" dirty="0">
              <a:solidFill>
                <a:schemeClr val="accent1">
                  <a:lumMod val="75000"/>
                </a:schemeClr>
              </a:solidFill>
            </a:endParaRPr>
          </a:p>
        </p:txBody>
      </p:sp>
      <p:sp>
        <p:nvSpPr>
          <p:cNvPr id="18" name="Text Placeholder 17"/>
          <p:cNvSpPr>
            <a:spLocks noGrp="1"/>
          </p:cNvSpPr>
          <p:nvPr>
            <p:ph type="body" sz="quarter" idx="16"/>
          </p:nvPr>
        </p:nvSpPr>
        <p:spPr/>
        <p:txBody>
          <a:bodyPr/>
          <a:lstStyle/>
          <a:p>
            <a:r>
              <a:rPr lang="en-US" smtClean="0"/>
              <a:t>40</a:t>
            </a:r>
            <a:endParaRPr lang="en-US" dirty="0"/>
          </a:p>
        </p:txBody>
      </p:sp>
      <p:sp>
        <p:nvSpPr>
          <p:cNvPr id="4" name="Title 3"/>
          <p:cNvSpPr>
            <a:spLocks noGrp="1"/>
          </p:cNvSpPr>
          <p:nvPr>
            <p:ph type="title"/>
          </p:nvPr>
        </p:nvSpPr>
        <p:spPr>
          <a:xfrm>
            <a:off x="679938" y="5715000"/>
            <a:ext cx="10972800" cy="1143000"/>
          </a:xfrm>
        </p:spPr>
        <p:txBody>
          <a:bodyPr/>
          <a:lstStyle/>
          <a:p>
            <a:r>
              <a:rPr lang="en-US" dirty="0"/>
              <a:t>Category 2</a:t>
            </a:r>
          </a:p>
        </p:txBody>
      </p:sp>
    </p:spTree>
    <p:extLst>
      <p:ext uri="{BB962C8B-B14F-4D97-AF65-F5344CB8AC3E}">
        <p14:creationId xmlns:p14="http://schemas.microsoft.com/office/powerpoint/2010/main" val="70138340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a:xfrm>
            <a:off x="1841678" y="890954"/>
            <a:ext cx="9506260" cy="4431323"/>
          </a:xfrm>
        </p:spPr>
        <p:txBody>
          <a:bodyPr/>
          <a:lstStyle/>
          <a:p>
            <a:pPr lvl="0">
              <a:lnSpc>
                <a:spcPct val="150000"/>
              </a:lnSpc>
            </a:pPr>
            <a:r>
              <a:rPr lang="en-US" sz="3600" b="1" dirty="0">
                <a:solidFill>
                  <a:schemeClr val="accent1">
                    <a:lumMod val="75000"/>
                  </a:schemeClr>
                </a:solidFill>
              </a:rPr>
              <a:t>When crossing similar organisms, what technique would probably produce bigger and larger offspring?</a:t>
            </a:r>
          </a:p>
          <a:p>
            <a:pPr marL="514350" lvl="0" indent="-514350">
              <a:lnSpc>
                <a:spcPct val="150000"/>
              </a:lnSpc>
              <a:buAutoNum type="alphaLcPeriod"/>
            </a:pPr>
            <a:r>
              <a:rPr lang="en-US" sz="3600" b="1" dirty="0">
                <a:solidFill>
                  <a:schemeClr val="accent1">
                    <a:lumMod val="75000"/>
                  </a:schemeClr>
                </a:solidFill>
              </a:rPr>
              <a:t>Inbreeding</a:t>
            </a:r>
          </a:p>
          <a:p>
            <a:pPr marL="514350" lvl="0" indent="-514350">
              <a:lnSpc>
                <a:spcPct val="150000"/>
              </a:lnSpc>
              <a:buAutoNum type="alphaLcPeriod"/>
            </a:pPr>
            <a:r>
              <a:rPr lang="en-US" sz="3600" b="1" u="sng" dirty="0" smtClean="0">
                <a:solidFill>
                  <a:srgbClr val="FF0000"/>
                </a:solidFill>
              </a:rPr>
              <a:t>Hybridization (Hybrid vigor)</a:t>
            </a:r>
            <a:endParaRPr lang="en-US" sz="3600" b="1" u="sng" dirty="0">
              <a:solidFill>
                <a:srgbClr val="FF0000"/>
              </a:solidFill>
            </a:endParaRPr>
          </a:p>
        </p:txBody>
      </p:sp>
      <p:sp>
        <p:nvSpPr>
          <p:cNvPr id="18" name="Text Placeholder 17"/>
          <p:cNvSpPr>
            <a:spLocks noGrp="1"/>
          </p:cNvSpPr>
          <p:nvPr>
            <p:ph type="body" sz="quarter" idx="16"/>
          </p:nvPr>
        </p:nvSpPr>
        <p:spPr/>
        <p:txBody>
          <a:bodyPr/>
          <a:lstStyle/>
          <a:p>
            <a:r>
              <a:rPr lang="en-US" smtClean="0"/>
              <a:t>40</a:t>
            </a:r>
            <a:endParaRPr lang="en-US" dirty="0"/>
          </a:p>
        </p:txBody>
      </p:sp>
      <p:sp>
        <p:nvSpPr>
          <p:cNvPr id="4" name="Title 3"/>
          <p:cNvSpPr>
            <a:spLocks noGrp="1"/>
          </p:cNvSpPr>
          <p:nvPr>
            <p:ph type="title"/>
          </p:nvPr>
        </p:nvSpPr>
        <p:spPr>
          <a:xfrm>
            <a:off x="633047" y="5715000"/>
            <a:ext cx="10972800" cy="1143000"/>
          </a:xfrm>
        </p:spPr>
        <p:txBody>
          <a:bodyPr/>
          <a:lstStyle/>
          <a:p>
            <a:r>
              <a:rPr lang="en-US" dirty="0"/>
              <a:t>Category 2</a:t>
            </a:r>
          </a:p>
        </p:txBody>
      </p:sp>
    </p:spTree>
    <p:extLst>
      <p:ext uri="{BB962C8B-B14F-4D97-AF65-F5344CB8AC3E}">
        <p14:creationId xmlns:p14="http://schemas.microsoft.com/office/powerpoint/2010/main" val="2661282532"/>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a:xfrm>
            <a:off x="1841678" y="726830"/>
            <a:ext cx="9717276" cy="4478215"/>
          </a:xfrm>
        </p:spPr>
        <p:txBody>
          <a:bodyPr/>
          <a:lstStyle/>
          <a:p>
            <a:pPr lvl="0">
              <a:lnSpc>
                <a:spcPct val="150000"/>
              </a:lnSpc>
            </a:pPr>
            <a:r>
              <a:rPr lang="en-US" b="1" dirty="0" smtClean="0">
                <a:solidFill>
                  <a:schemeClr val="accent1">
                    <a:lumMod val="75000"/>
                  </a:schemeClr>
                </a:solidFill>
              </a:rPr>
              <a:t>If you want to breed for extremes in a trait you would use</a:t>
            </a:r>
            <a:endParaRPr lang="en-US" b="1" dirty="0">
              <a:solidFill>
                <a:schemeClr val="accent1">
                  <a:lumMod val="75000"/>
                </a:schemeClr>
              </a:solidFill>
            </a:endParaRPr>
          </a:p>
          <a:p>
            <a:pPr marL="514350" lvl="0" indent="-514350">
              <a:lnSpc>
                <a:spcPct val="150000"/>
              </a:lnSpc>
              <a:buAutoNum type="alphaLcPeriod"/>
            </a:pPr>
            <a:r>
              <a:rPr lang="en-US" b="1" dirty="0" smtClean="0">
                <a:solidFill>
                  <a:schemeClr val="accent1">
                    <a:lumMod val="75000"/>
                  </a:schemeClr>
                </a:solidFill>
              </a:rPr>
              <a:t>Inbreeding</a:t>
            </a:r>
          </a:p>
          <a:p>
            <a:pPr marL="514350" lvl="0" indent="-514350">
              <a:lnSpc>
                <a:spcPct val="150000"/>
              </a:lnSpc>
              <a:buAutoNum type="alphaLcPeriod"/>
            </a:pPr>
            <a:r>
              <a:rPr lang="en-US" b="1" dirty="0" smtClean="0">
                <a:solidFill>
                  <a:schemeClr val="accent1">
                    <a:lumMod val="75000"/>
                  </a:schemeClr>
                </a:solidFill>
              </a:rPr>
              <a:t>hybridization</a:t>
            </a:r>
            <a:endParaRPr lang="en-US" b="1" dirty="0">
              <a:solidFill>
                <a:schemeClr val="accent1">
                  <a:lumMod val="75000"/>
                </a:schemeClr>
              </a:solidFill>
            </a:endParaRPr>
          </a:p>
        </p:txBody>
      </p:sp>
      <p:sp>
        <p:nvSpPr>
          <p:cNvPr id="18" name="Text Placeholder 17"/>
          <p:cNvSpPr>
            <a:spLocks noGrp="1"/>
          </p:cNvSpPr>
          <p:nvPr>
            <p:ph type="body" sz="quarter" idx="16"/>
          </p:nvPr>
        </p:nvSpPr>
        <p:spPr/>
        <p:txBody>
          <a:bodyPr/>
          <a:lstStyle/>
          <a:p>
            <a:r>
              <a:rPr lang="en-US" smtClean="0"/>
              <a:t>50</a:t>
            </a:r>
            <a:endParaRPr lang="en-US" dirty="0"/>
          </a:p>
        </p:txBody>
      </p:sp>
      <p:sp>
        <p:nvSpPr>
          <p:cNvPr id="4" name="Title 3"/>
          <p:cNvSpPr>
            <a:spLocks noGrp="1"/>
          </p:cNvSpPr>
          <p:nvPr>
            <p:ph type="title"/>
          </p:nvPr>
        </p:nvSpPr>
        <p:spPr>
          <a:xfrm>
            <a:off x="422031" y="5715000"/>
            <a:ext cx="10972800" cy="1143000"/>
          </a:xfrm>
        </p:spPr>
        <p:txBody>
          <a:bodyPr/>
          <a:lstStyle/>
          <a:p>
            <a:r>
              <a:rPr lang="en-US" dirty="0"/>
              <a:t>Category 2</a:t>
            </a:r>
          </a:p>
        </p:txBody>
      </p:sp>
    </p:spTree>
    <p:extLst>
      <p:ext uri="{BB962C8B-B14F-4D97-AF65-F5344CB8AC3E}">
        <p14:creationId xmlns:p14="http://schemas.microsoft.com/office/powerpoint/2010/main" val="297043694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a:xfrm>
            <a:off x="1841678" y="844062"/>
            <a:ext cx="9670383" cy="4337538"/>
          </a:xfrm>
        </p:spPr>
        <p:txBody>
          <a:bodyPr/>
          <a:lstStyle/>
          <a:p>
            <a:pPr lvl="0">
              <a:lnSpc>
                <a:spcPct val="150000"/>
              </a:lnSpc>
            </a:pPr>
            <a:r>
              <a:rPr lang="en-US" b="1" dirty="0">
                <a:solidFill>
                  <a:schemeClr val="accent1">
                    <a:lumMod val="75000"/>
                  </a:schemeClr>
                </a:solidFill>
              </a:rPr>
              <a:t>If you want to breed for extremes in a trait you would use</a:t>
            </a:r>
          </a:p>
          <a:p>
            <a:pPr marL="514350" lvl="0" indent="-514350">
              <a:lnSpc>
                <a:spcPct val="150000"/>
              </a:lnSpc>
              <a:buAutoNum type="alphaLcPeriod"/>
            </a:pPr>
            <a:r>
              <a:rPr lang="en-US" b="1" u="sng" dirty="0" smtClean="0">
                <a:solidFill>
                  <a:srgbClr val="FF0000"/>
                </a:solidFill>
              </a:rPr>
              <a:t>Inbreeding- (ex smaller horses)</a:t>
            </a:r>
            <a:endParaRPr lang="en-US" b="1" u="sng" dirty="0">
              <a:solidFill>
                <a:srgbClr val="FF0000"/>
              </a:solidFill>
            </a:endParaRPr>
          </a:p>
          <a:p>
            <a:pPr marL="514350" lvl="0" indent="-514350">
              <a:lnSpc>
                <a:spcPct val="150000"/>
              </a:lnSpc>
              <a:buAutoNum type="alphaLcPeriod"/>
            </a:pPr>
            <a:r>
              <a:rPr lang="en-US" b="1" dirty="0">
                <a:solidFill>
                  <a:schemeClr val="accent1">
                    <a:lumMod val="75000"/>
                  </a:schemeClr>
                </a:solidFill>
              </a:rPr>
              <a:t>hybridization</a:t>
            </a:r>
            <a:endParaRPr lang="en-US" b="1" dirty="0">
              <a:solidFill>
                <a:schemeClr val="accent1">
                  <a:lumMod val="75000"/>
                </a:schemeClr>
              </a:solidFill>
            </a:endParaRPr>
          </a:p>
        </p:txBody>
      </p:sp>
      <p:sp>
        <p:nvSpPr>
          <p:cNvPr id="18" name="Text Placeholder 17"/>
          <p:cNvSpPr>
            <a:spLocks noGrp="1"/>
          </p:cNvSpPr>
          <p:nvPr>
            <p:ph type="body" sz="quarter" idx="16"/>
          </p:nvPr>
        </p:nvSpPr>
        <p:spPr/>
        <p:txBody>
          <a:bodyPr/>
          <a:lstStyle/>
          <a:p>
            <a:r>
              <a:rPr lang="en-US" smtClean="0"/>
              <a:t>50</a:t>
            </a:r>
            <a:endParaRPr lang="en-US" dirty="0"/>
          </a:p>
        </p:txBody>
      </p:sp>
      <p:sp>
        <p:nvSpPr>
          <p:cNvPr id="4" name="Title 3"/>
          <p:cNvSpPr>
            <a:spLocks noGrp="1"/>
          </p:cNvSpPr>
          <p:nvPr>
            <p:ph type="title"/>
          </p:nvPr>
        </p:nvSpPr>
        <p:spPr>
          <a:xfrm>
            <a:off x="1219200" y="5715000"/>
            <a:ext cx="10972800" cy="1143000"/>
          </a:xfrm>
        </p:spPr>
        <p:txBody>
          <a:bodyPr/>
          <a:lstStyle/>
          <a:p>
            <a:r>
              <a:rPr lang="en-US" dirty="0"/>
              <a:t>Category 2</a:t>
            </a:r>
          </a:p>
        </p:txBody>
      </p:sp>
    </p:spTree>
    <p:extLst>
      <p:ext uri="{BB962C8B-B14F-4D97-AF65-F5344CB8AC3E}">
        <p14:creationId xmlns:p14="http://schemas.microsoft.com/office/powerpoint/2010/main" val="4160003856"/>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Category 3 questions follow</a:t>
            </a:r>
            <a:endParaRPr lang="en-US" dirty="0"/>
          </a:p>
        </p:txBody>
      </p:sp>
    </p:spTree>
    <p:extLst>
      <p:ext uri="{BB962C8B-B14F-4D97-AF65-F5344CB8AC3E}">
        <p14:creationId xmlns:p14="http://schemas.microsoft.com/office/powerpoint/2010/main" val="213480368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a:xfrm>
            <a:off x="1841678" y="797168"/>
            <a:ext cx="3853728" cy="4360985"/>
          </a:xfrm>
        </p:spPr>
        <p:txBody>
          <a:bodyPr/>
          <a:lstStyle/>
          <a:p>
            <a:pPr>
              <a:lnSpc>
                <a:spcPct val="200000"/>
              </a:lnSpc>
            </a:pPr>
            <a:r>
              <a:rPr lang="en-US" b="1" dirty="0" smtClean="0"/>
              <a:t>Match </a:t>
            </a:r>
          </a:p>
          <a:p>
            <a:pPr marL="742950" indent="-742950">
              <a:lnSpc>
                <a:spcPct val="200000"/>
              </a:lnSpc>
              <a:buFont typeface="+mj-lt"/>
              <a:buAutoNum type="arabicPeriod"/>
            </a:pPr>
            <a:r>
              <a:rPr lang="en-US" b="1" dirty="0" smtClean="0"/>
              <a:t>PCR</a:t>
            </a:r>
            <a:endParaRPr lang="en-US" b="1" dirty="0"/>
          </a:p>
          <a:p>
            <a:pPr marL="742950" indent="-742950">
              <a:lnSpc>
                <a:spcPct val="200000"/>
              </a:lnSpc>
              <a:buAutoNum type="arabicPeriod"/>
            </a:pPr>
            <a:r>
              <a:rPr lang="en-US" b="1" dirty="0"/>
              <a:t>Electrophoresis</a:t>
            </a:r>
          </a:p>
          <a:p>
            <a:pPr marL="742950" indent="-742950">
              <a:lnSpc>
                <a:spcPct val="200000"/>
              </a:lnSpc>
              <a:buAutoNum type="arabicPeriod"/>
            </a:pPr>
            <a:r>
              <a:rPr lang="en-US" b="1" dirty="0" smtClean="0"/>
              <a:t>Cloning</a:t>
            </a:r>
          </a:p>
          <a:p>
            <a:pPr marL="514350" lvl="0" indent="-514350">
              <a:lnSpc>
                <a:spcPct val="150000"/>
              </a:lnSpc>
              <a:buFont typeface="+mj-lt"/>
              <a:buAutoNum type="arabicPeriod"/>
            </a:pPr>
            <a:endParaRPr lang="en-US" b="1" dirty="0">
              <a:solidFill>
                <a:schemeClr val="accent1">
                  <a:lumMod val="75000"/>
                </a:schemeClr>
              </a:solidFill>
            </a:endParaRPr>
          </a:p>
          <a:p>
            <a:pPr marL="514350" indent="-514350">
              <a:buFont typeface="+mj-lt"/>
              <a:buAutoNum type="arabicPeriod"/>
            </a:pPr>
            <a:endParaRPr lang="en-US" dirty="0"/>
          </a:p>
        </p:txBody>
      </p:sp>
      <p:sp>
        <p:nvSpPr>
          <p:cNvPr id="18" name="Text Placeholder 17"/>
          <p:cNvSpPr>
            <a:spLocks noGrp="1"/>
          </p:cNvSpPr>
          <p:nvPr>
            <p:ph type="body" sz="quarter" idx="16"/>
          </p:nvPr>
        </p:nvSpPr>
        <p:spPr/>
        <p:txBody>
          <a:bodyPr/>
          <a:lstStyle/>
          <a:p>
            <a:r>
              <a:rPr lang="en-US" smtClean="0"/>
              <a:t>10</a:t>
            </a:r>
            <a:endParaRPr lang="en-US" dirty="0"/>
          </a:p>
        </p:txBody>
      </p:sp>
      <p:sp>
        <p:nvSpPr>
          <p:cNvPr id="4" name="Title 3"/>
          <p:cNvSpPr>
            <a:spLocks noGrp="1"/>
          </p:cNvSpPr>
          <p:nvPr>
            <p:ph type="title"/>
          </p:nvPr>
        </p:nvSpPr>
        <p:spPr>
          <a:xfrm>
            <a:off x="211015" y="5715000"/>
            <a:ext cx="10972800" cy="1143000"/>
          </a:xfrm>
        </p:spPr>
        <p:txBody>
          <a:bodyPr/>
          <a:lstStyle/>
          <a:p>
            <a:r>
              <a:rPr lang="en-US" dirty="0"/>
              <a:t>Category </a:t>
            </a:r>
            <a:r>
              <a:rPr lang="en-US" dirty="0" smtClean="0"/>
              <a:t>3</a:t>
            </a:r>
            <a:endParaRPr lang="en-US" dirty="0"/>
          </a:p>
        </p:txBody>
      </p:sp>
      <p:sp>
        <p:nvSpPr>
          <p:cNvPr id="3" name="Rectangle 2"/>
          <p:cNvSpPr/>
          <p:nvPr/>
        </p:nvSpPr>
        <p:spPr>
          <a:xfrm>
            <a:off x="6005996" y="115442"/>
            <a:ext cx="5907330" cy="6001643"/>
          </a:xfrm>
          <a:prstGeom prst="rect">
            <a:avLst/>
          </a:prstGeom>
        </p:spPr>
        <p:txBody>
          <a:bodyPr wrap="square">
            <a:spAutoFit/>
          </a:bodyPr>
          <a:lstStyle/>
          <a:p>
            <a:pPr marL="742950" lvl="0" indent="-742950">
              <a:lnSpc>
                <a:spcPct val="150000"/>
              </a:lnSpc>
              <a:buFont typeface="Arial" pitchFamily="34" charset="0"/>
              <a:buAutoNum type="alphaLcPeriod"/>
            </a:pPr>
            <a:r>
              <a:rPr lang="en-US" sz="3200" b="1" dirty="0">
                <a:solidFill>
                  <a:prstClr val="black"/>
                </a:solidFill>
              </a:rPr>
              <a:t>Uses heat </a:t>
            </a:r>
            <a:r>
              <a:rPr lang="en-US" sz="3200" b="1" dirty="0" smtClean="0">
                <a:solidFill>
                  <a:prstClr val="black"/>
                </a:solidFill>
              </a:rPr>
              <a:t> to make  many copies of DNA</a:t>
            </a:r>
          </a:p>
          <a:p>
            <a:pPr marL="742950" lvl="0" indent="-742950">
              <a:lnSpc>
                <a:spcPct val="150000"/>
              </a:lnSpc>
              <a:buFont typeface="Arial" pitchFamily="34" charset="0"/>
              <a:buAutoNum type="alphaLcPeriod"/>
            </a:pPr>
            <a:r>
              <a:rPr lang="en-US" sz="3200" b="1" dirty="0" smtClean="0">
                <a:solidFill>
                  <a:prstClr val="black"/>
                </a:solidFill>
              </a:rPr>
              <a:t>Makes identical copies of organisms </a:t>
            </a:r>
          </a:p>
          <a:p>
            <a:pPr marL="742950" lvl="0" indent="-742950">
              <a:lnSpc>
                <a:spcPct val="150000"/>
              </a:lnSpc>
              <a:buFont typeface="Arial" pitchFamily="34" charset="0"/>
              <a:buAutoNum type="alphaLcPeriod"/>
            </a:pPr>
            <a:r>
              <a:rPr lang="en-US" sz="3200" b="1" dirty="0" smtClean="0">
                <a:solidFill>
                  <a:prstClr val="black"/>
                </a:solidFill>
              </a:rPr>
              <a:t>Breaks up and separates DNA fragments to produce DNA fingerprints (profiles)</a:t>
            </a:r>
          </a:p>
          <a:p>
            <a:pPr marL="742950" lvl="0" indent="-742950">
              <a:lnSpc>
                <a:spcPct val="150000"/>
              </a:lnSpc>
              <a:buFont typeface="Arial" pitchFamily="34" charset="0"/>
              <a:buAutoNum type="alphaLcPeriod"/>
            </a:pPr>
            <a:endParaRPr lang="en-US" sz="3200" b="1" dirty="0">
              <a:solidFill>
                <a:prstClr val="black"/>
              </a:solidFill>
            </a:endParaRPr>
          </a:p>
        </p:txBody>
      </p:sp>
    </p:spTree>
    <p:extLst>
      <p:ext uri="{BB962C8B-B14F-4D97-AF65-F5344CB8AC3E}">
        <p14:creationId xmlns:p14="http://schemas.microsoft.com/office/powerpoint/2010/main" val="364820902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a:xfrm>
            <a:off x="1841678" y="797168"/>
            <a:ext cx="9576599" cy="4360985"/>
          </a:xfrm>
        </p:spPr>
        <p:txBody>
          <a:bodyPr/>
          <a:lstStyle/>
          <a:p>
            <a:pPr lvl="0">
              <a:lnSpc>
                <a:spcPct val="150000"/>
              </a:lnSpc>
            </a:pPr>
            <a:r>
              <a:rPr lang="en-US" b="1" dirty="0" smtClean="0">
                <a:solidFill>
                  <a:schemeClr val="accent1">
                    <a:lumMod val="75000"/>
                  </a:schemeClr>
                </a:solidFill>
              </a:rPr>
              <a:t> </a:t>
            </a:r>
            <a:endParaRPr lang="en-US" b="1" dirty="0">
              <a:solidFill>
                <a:schemeClr val="accent1">
                  <a:lumMod val="75000"/>
                </a:schemeClr>
              </a:solidFill>
            </a:endParaRPr>
          </a:p>
        </p:txBody>
      </p:sp>
      <p:sp>
        <p:nvSpPr>
          <p:cNvPr id="18" name="Text Placeholder 17"/>
          <p:cNvSpPr>
            <a:spLocks noGrp="1"/>
          </p:cNvSpPr>
          <p:nvPr>
            <p:ph type="body" sz="quarter" idx="16"/>
          </p:nvPr>
        </p:nvSpPr>
        <p:spPr/>
        <p:txBody>
          <a:bodyPr/>
          <a:lstStyle/>
          <a:p>
            <a:r>
              <a:rPr lang="en-US" smtClean="0"/>
              <a:t>10</a:t>
            </a:r>
            <a:endParaRPr lang="en-US" dirty="0"/>
          </a:p>
        </p:txBody>
      </p:sp>
      <p:sp>
        <p:nvSpPr>
          <p:cNvPr id="4" name="Title 3"/>
          <p:cNvSpPr>
            <a:spLocks noGrp="1"/>
          </p:cNvSpPr>
          <p:nvPr>
            <p:ph type="title"/>
          </p:nvPr>
        </p:nvSpPr>
        <p:spPr>
          <a:xfrm>
            <a:off x="703385" y="5715000"/>
            <a:ext cx="10972800" cy="1143000"/>
          </a:xfrm>
        </p:spPr>
        <p:txBody>
          <a:bodyPr/>
          <a:lstStyle/>
          <a:p>
            <a:r>
              <a:rPr lang="en-US" dirty="0"/>
              <a:t>Category 3</a:t>
            </a:r>
          </a:p>
        </p:txBody>
      </p:sp>
      <p:sp>
        <p:nvSpPr>
          <p:cNvPr id="5" name="Rectangle 4"/>
          <p:cNvSpPr/>
          <p:nvPr/>
        </p:nvSpPr>
        <p:spPr>
          <a:xfrm>
            <a:off x="2481943" y="115442"/>
            <a:ext cx="9431383" cy="5386090"/>
          </a:xfrm>
          <a:prstGeom prst="rect">
            <a:avLst/>
          </a:prstGeom>
        </p:spPr>
        <p:txBody>
          <a:bodyPr wrap="square">
            <a:spAutoFit/>
          </a:bodyPr>
          <a:lstStyle/>
          <a:p>
            <a:pPr marL="742950" lvl="0" indent="-742950">
              <a:lnSpc>
                <a:spcPct val="200000"/>
              </a:lnSpc>
              <a:buFont typeface="Arial" pitchFamily="34" charset="0"/>
              <a:buAutoNum type="alphaLcPeriod"/>
            </a:pPr>
            <a:r>
              <a:rPr lang="en-US" sz="3600" b="1" u="sng" dirty="0" smtClean="0">
                <a:solidFill>
                  <a:srgbClr val="FF0000"/>
                </a:solidFill>
              </a:rPr>
              <a:t>PCR_ </a:t>
            </a:r>
            <a:r>
              <a:rPr lang="en-US" sz="3200" b="1" dirty="0" smtClean="0">
                <a:solidFill>
                  <a:prstClr val="black"/>
                </a:solidFill>
              </a:rPr>
              <a:t>Uses </a:t>
            </a:r>
            <a:r>
              <a:rPr lang="en-US" sz="3200" b="1" dirty="0">
                <a:solidFill>
                  <a:prstClr val="black"/>
                </a:solidFill>
              </a:rPr>
              <a:t>heat </a:t>
            </a:r>
            <a:r>
              <a:rPr lang="en-US" sz="3200" b="1" dirty="0" smtClean="0">
                <a:solidFill>
                  <a:prstClr val="black"/>
                </a:solidFill>
              </a:rPr>
              <a:t> to make  many copies of DNA</a:t>
            </a:r>
          </a:p>
          <a:p>
            <a:pPr marL="742950" lvl="0" indent="-742950">
              <a:lnSpc>
                <a:spcPct val="200000"/>
              </a:lnSpc>
              <a:buFont typeface="Arial" pitchFamily="34" charset="0"/>
              <a:buAutoNum type="alphaLcPeriod"/>
            </a:pPr>
            <a:r>
              <a:rPr lang="en-US" sz="3600" b="1" u="sng" dirty="0" smtClean="0">
                <a:solidFill>
                  <a:srgbClr val="FF0000"/>
                </a:solidFill>
              </a:rPr>
              <a:t>Cloning-</a:t>
            </a:r>
            <a:r>
              <a:rPr lang="en-US" sz="3200" b="1" dirty="0" smtClean="0">
                <a:solidFill>
                  <a:prstClr val="black"/>
                </a:solidFill>
              </a:rPr>
              <a:t> Makes identical copies of organisms </a:t>
            </a:r>
          </a:p>
          <a:p>
            <a:pPr marL="742950" indent="-742950">
              <a:lnSpc>
                <a:spcPct val="200000"/>
              </a:lnSpc>
              <a:buFont typeface="Arial" pitchFamily="34" charset="0"/>
              <a:buAutoNum type="alphaLcPeriod"/>
            </a:pPr>
            <a:r>
              <a:rPr lang="en-US" sz="3600" b="1" u="sng" dirty="0" smtClean="0">
                <a:solidFill>
                  <a:srgbClr val="FF0000"/>
                </a:solidFill>
              </a:rPr>
              <a:t>Electrophoresis-</a:t>
            </a:r>
            <a:r>
              <a:rPr lang="en-US" sz="3200" b="1" dirty="0" smtClean="0"/>
              <a:t> </a:t>
            </a:r>
            <a:r>
              <a:rPr lang="en-US" sz="3200" b="1" dirty="0" smtClean="0">
                <a:solidFill>
                  <a:prstClr val="black"/>
                </a:solidFill>
              </a:rPr>
              <a:t>Breaks up and separates DNA fragments to produce DNA fingerprints (profiles)</a:t>
            </a:r>
          </a:p>
          <a:p>
            <a:pPr marL="742950" lvl="0" indent="-742950">
              <a:lnSpc>
                <a:spcPct val="200000"/>
              </a:lnSpc>
              <a:buFont typeface="Arial" pitchFamily="34" charset="0"/>
              <a:buAutoNum type="alphaLcPeriod"/>
            </a:pPr>
            <a:endParaRPr lang="en-US" sz="3200" b="1" dirty="0">
              <a:solidFill>
                <a:prstClr val="black"/>
              </a:solidFill>
            </a:endParaRPr>
          </a:p>
        </p:txBody>
      </p:sp>
    </p:spTree>
    <p:extLst>
      <p:ext uri="{BB962C8B-B14F-4D97-AF65-F5344CB8AC3E}">
        <p14:creationId xmlns:p14="http://schemas.microsoft.com/office/powerpoint/2010/main" val="2923697691"/>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a:xfrm>
            <a:off x="1841680" y="461383"/>
            <a:ext cx="9389028" cy="4743663"/>
          </a:xfrm>
        </p:spPr>
        <p:txBody>
          <a:bodyPr/>
          <a:lstStyle/>
          <a:p>
            <a:pPr lvl="0">
              <a:lnSpc>
                <a:spcPct val="150000"/>
              </a:lnSpc>
            </a:pPr>
            <a:r>
              <a:rPr lang="en-US" sz="3600" b="1" dirty="0">
                <a:solidFill>
                  <a:schemeClr val="accent1">
                    <a:lumMod val="75000"/>
                  </a:schemeClr>
                </a:solidFill>
              </a:rPr>
              <a:t>How are PCR and electrophoresis similar?</a:t>
            </a:r>
          </a:p>
          <a:p>
            <a:pPr lvl="0">
              <a:lnSpc>
                <a:spcPct val="150000"/>
              </a:lnSpc>
            </a:pPr>
            <a:endParaRPr lang="en-US" sz="3600" b="1" dirty="0">
              <a:solidFill>
                <a:schemeClr val="accent1">
                  <a:lumMod val="75000"/>
                </a:schemeClr>
              </a:solidFill>
            </a:endParaRPr>
          </a:p>
        </p:txBody>
      </p:sp>
      <p:sp>
        <p:nvSpPr>
          <p:cNvPr id="18" name="Text Placeholder 17"/>
          <p:cNvSpPr>
            <a:spLocks noGrp="1"/>
          </p:cNvSpPr>
          <p:nvPr>
            <p:ph type="body" sz="quarter" idx="16"/>
          </p:nvPr>
        </p:nvSpPr>
        <p:spPr/>
        <p:txBody>
          <a:bodyPr/>
          <a:lstStyle/>
          <a:p>
            <a:r>
              <a:rPr lang="en-US" smtClean="0"/>
              <a:t>20</a:t>
            </a:r>
            <a:endParaRPr lang="en-US" dirty="0"/>
          </a:p>
        </p:txBody>
      </p:sp>
      <p:sp>
        <p:nvSpPr>
          <p:cNvPr id="4" name="Title 3"/>
          <p:cNvSpPr>
            <a:spLocks noGrp="1"/>
          </p:cNvSpPr>
          <p:nvPr>
            <p:ph type="title"/>
          </p:nvPr>
        </p:nvSpPr>
        <p:spPr>
          <a:xfrm>
            <a:off x="844061" y="5715000"/>
            <a:ext cx="10972800" cy="1143000"/>
          </a:xfrm>
        </p:spPr>
        <p:txBody>
          <a:bodyPr/>
          <a:lstStyle/>
          <a:p>
            <a:r>
              <a:rPr lang="en-US" dirty="0"/>
              <a:t>Category 3</a:t>
            </a:r>
          </a:p>
        </p:txBody>
      </p:sp>
      <p:sp>
        <p:nvSpPr>
          <p:cNvPr id="2" name="AutoShape 2" descr="data:image/jpeg;base64,/9j/4AAQSkZJRgABAQAAAQABAAD/2wCEAAkGBhMQEBQUEQ8VFA8VDxYQFxAQFhMSFxAQFxIVFxQQFRYXHSgfFxkjGRQVHzAgJCcrLC0tFx8xNTAsOCYrLSkBCQoKDgwOGg8PGiwlHiQsMDEsKiw1KS01KSkyLy0vLCkpLiksLSksLC4pKSosLC0pLCwpLC0uNTUpLywtLCksLv/AABEIAKEBOQMBIgACEQEDEQH/xAAbAAEAAgMBAQAAAAAAAAAAAAAABQYBBAcDAv/EAEwQAAICAQIDAwcIBgYGCwAAAAECAAMRBBIFEyEGIjEHFBYyQVFhIzVVcXSUstFCUnWBkbQzNFRiY3Mkk6Gxs8MVFyVTcoKDoqPC0//EABkBAQADAQEAAAAAAAAAAAAAAAABAwQCBf/EAC8RAAIBAgQFAQgCAwAAAAAAAAABAgMREhMhMQRBUWHwcRQyQoGhscHRI5Ei4fH/2gAMAwEAAhEDEQA/AO4yMPabSCw1nV0i0NsKGxAQ+cbME+OfZJIyj6PsvfeusrsuarT2664mo0qWsrJXvrYxyAwHQgezpOJNrZFc5SVsKLxmMygas6rzwFE1ChdeiY/0h1OkyqlhgCkVkezDOOpJ8SPA8O1a6bTMW1PfusOpBOpdlUM/JGytg6p167Op7ucicZvY4zux0bM+RauSu4bgASuRkA5wSPccH+Eo2g4ZqbTSt76nljS6g5DW0sW5y+biwq2dwTOAxzgdeuZqinUIGsarVHVW8M0YZk5qnmCwjUAkA7WAKkqBuwW24JJjMfQZr3sdBu1SIVDOFLvsUEgb3wW2j3nCscfAzy1/FKqFDXXJWpOAbGC5PuGfEyj8K02pa2velxqTiddqF1vwtR0d6uw5xLhOYf0va3gMiTfFUNOvr1D02W0eatQDUjWnT28zeX2LkgMuBuA/RGZONtXJzG1exYdLq0tQPW6vWwyHQhlYfAjoZ65lMTSPfZRt012l07ajUWOqM9LWDlrstuCYNe5x6p6nA9+JpaGvVk1/1wavdf5yz7uUU22bOVvPKJ3cvZt+OfbGZ2Ga+nnjOgZmczm2lr1fItX/AErG2hjdt1WS3MPMQ1WNzM49c1ORjwls7Htb5vi5bFItcKbTYS9ee6wFoDqvjhX6jHiZMamJ2sTCpidrE7ERLC0REQBERAE19deyVsyVG1wMitSqlz7gWIA/fNifF1yopZ2CooLFmIAVR4kk9AIJRU7u3VyX10Nwu4X2KzInMoyyqCWOQ2BgA+JkieOanlhv+jLd5cqauZp8hQAQ+d+MHOMePSV/VcSr1PGOHW1MWqbT6naxDLuAWwbgGAJU4yD4EYI6GX0zRPClFqO6vz6vuaamCKi1Faq/Pq+5UNJ26uustrr4Xc1lLBbF5lA2MwJAJLYPgfDMtemtLIpZCjFQSjEEoSOqkjoSPhKP2c4jXRruLWXWLXWNTQC7nCgsLFGT7OpHWS/BdFrV1G665mow2Ab6LB19XurpEP8A7/4zmsoqVkun2OeIUYywxVtF15pMsuY3D3yk8Rs1Ndt61nU4fWbt6oWVajpq9u1lqY43hl7oONgyRnLfPDKNTZbprLqrN/MoaxihXDDSahXJGMDvFR7ske8ScnS9ycjTFdbF4zAaVHXcQ1J1tiVPadlumCVrWppKPg3m2zaduEyRlgfDGcyKqv11KUJWl67K6e5yyVbNx5ucVnqE8dzqR0IB9pUG1uguHbW65HQ90FpROJVa59O4L3sbaNaprCIvLKO3m4XagYFlGOp727p4CTvE3ydECWNLagFi4KlmFLtSLAQME2BTggd4DpOXStz6/Q5dG1tVz+hPbozKDwzi+seoWI19oNHMs3VKAHGorwun7g5gNXN8N3gD0JxN86nWX3HYbq6RZe6Bq1r3qlen5KMbEyqs5t9xxkdMdOnRae6Onw7Ts2i35gNKr2Q1Wrdz5wX28hWYW1GvZqCe8qEouVxnoNw8O91kPW2tqrsWgajdnVMUeobEzqGahqSUy5O4nGW6E5xgRk6tXQXDu7jdHQsxmUu+3X16rlrZa9avUK2etXW6ogc1rXSsKCDuHrKQAMBs9dbTa/iRRy3N38vLryR8m3OQNyCUAciveQBvBwDnPQsh9UPZnviRfdw98ZnPTXq1Fj0rcXL6lkttpHMOU0q1sVKDGcP0wM7eom/r9ZqabSj33ebi84uVKmtdfN0cKo2YZBZvyQuR4HABIZPRon2fpJFz3CZlT7Oax7LdM7MS9vCxZccAZffXymIHQE7rsfUfdLZK5xwuxTUhgdmJjEzE4KzG2NszEAxtjbMxAMbY2zMQDG2NszEAxtjEzEAREQBERAExmZnO/KZ2g1VmNFwzTvfqS6Pc6A7KKwQ4qd8gKz4HTOdufeIBcuNcfq0ig2El3O2umsb7b3/UrQdWPvPgPEkDrIqngNusYWcQAFYIavhyHdWhHUPqGHS+z+76i+wMe9PXspwQovP1COeIWLi2y81u6jP9FXyyVrqz1Cr+/J6yxQDRu4NS99d7Jm6pWVHyw2qwIYYBwcgnxE3jESW2yW29zQ0/A6K3udahu1BBtyWYW4BAyrEjGGPQD2yFPC7+Hd7RqbtH4toCRvpHtbSOx8P8Fjj9Ur4G0xDbe4bb1ZocJ4xVqq+ZS+5clSMFWrcetXYh6o49qkAze2ysdq+FMmdVo67PPwAvyArI1Cjwr1CO6rYo8Achlz3T7JE+TXtpdebdLxCp6Netllq13BlNmnZyw2Fh3tmdvT2BT78QQXsUgEkAAnGSPE4GBn39J9bZmIBjbPiyhWGGUEZBwQCMggg/uIB/dPSIB8V0KoAVQFHQBQAAPcAJ9bZmIBjEbZmIBjbG2ZiAY2zy1OirtGLK1dc5w6hhn34M9ogXseaaZVJKqASACQAMheig/VPSIgCIiAIiIAiIgCIiAIiIAiIgCIiAJgzMQCmcQ13GRdYKNLpWoFjBGcsGavPdLfKDrj4SE4R2y4vqXuSnS6QvTZssB5igPuYdM29eqt1nTZz3yZf1zin2v/m3zZTmnCTcVpb7noUpxdOUnBaW69bdS0dmdRrXV/Pqqq33DYKCSCuOpOWbrmTcxiZmWTu72MMpYne1vQRETk5EREAgu0+o1ycvzCmmwktv55I2ju7duGX+9/ASl8W7WcVouorv0ej5ttmKejth8hcg83unvgZ+M6hic98oXznwr7R/zaZr4dpvC4rmbuFlGUsEop6P7NknwrXcYNyDUaXSrQW77VliwX3r8oev7pbxGJmZ5yxO9kvQy1J43eyXoIiJwViIiAIiIAiIgCIiAIiIAiIgCIiAIiIAiIgCIiAJH9oOJnS6TUXhdxp01t+wnG411s+3PsztxNjX2OtVjVIHtFbFKydoewKSqE+wE4GfjOY9qu0HGm0GqW7g9VdLaO5bLBqFY11mlg7hc9SFycfCAdC7McYOs0dGoKbDdQtuwHdt3DOM+2Sk5J2M4/xlOH6VaOEVWUDTIEtbUKpsTb0YqT0z7pNekvHvoSn70n5wDoMTn3pLx76Ep+9J+cekvHvoSn70n5wDoBlD8neisr1fEi9ToH1W5S6soccy45UkdR1Hh755+kvHvoSn70n5x6S8e+hKfvSfnLIzwxcepbCphjKPWx0GJz70l499CU/ek/OPSXj30JT96T85WVHQYnPvSXj30JT96T849JePfQlP3pPzgHQYnPvSXj30JT96T849JePfQlP3pPzgHQZQu3eisfiPDGSt2RL8syqzBBzaurEDCjofH3Tz9JePfQlP3pPzj0l499CU/ek/OWU54JYi2lUy5Yl3+qsdAEzOfekvHvoSn70n5x6S8e+hKfvSfnKyo6DE596S8e+hKfvSfnHpLx76Ep+9J+cA6DE576S8e+hKfvSfnL5o3dq0NiBLCil0B3BHIG5Qfbg5GYB7REQBERAEREAREQBERAEREAREQBERAETBM1tbxSqkZuuSse+xlT/eYB7XahUUs7BVAyWYgAD3kmQfbW4PwnWspBVuG6hgw6hlOmcgj4YkR5UdTb5kQlQbTttL2lgCh3rsAQ9WzPG/U3vwHWC+ha1XhNgrKuH5ieZv3iB6p8Onxml0LUVVvz20M6rfy5duRM+Tb5o0P2Or8Ilklb8m3zRofsdX4RLJMxoEREAj+N8fo0VYs1FmysuEDbXbvEEgYQE+Cn+EhP8ArS4b/a//AItR/wDnNfyi9oVoWqvuF2uRmFlYsApywZ13Aru9nv6mV7ylppn0Wmt01aBH1WAyVissoVwQRgHxX2zdS4dOMXNP/Ln4i/hHQrVcl3xdmv0Wunym8OdlVdVlmYKByrxkk4A6p75aAZopwLTggjTVAg5BFadD7/Cb8yTwfBf5nFTL+BP52/QiInBWIiIBr63iFdCF7bFrrBALuQqgk4GSficSN9NND/b9P/rU/OQ/lP4slWjNZCtZYRtR1LAhWBLe7I6EZlX7c8K0H/RnnGjoRfl1r5iqyHxIYYb6pspcMpRjKV9XZFvDOjVq5Mm8Xax0H0z0P9u0/wDrU/OTCtkZHhKvwzsLoWpqY6OssakYnB6kqCT4y0KuBgeEz1FBe7f5iqqa0hf52MxESsqEREAREQBERAEREAREQBERAEREARmV3tl2p8xqUrsa1rFUI7YwhJzZtHUgYx++Y7T9rE0ukN1T12Oela7wRYd+1iNpywX2ge72S6NCpLC0vedkVSrQje723LHPLU6la0Z3dURRlnchVUe0knoBNC3iL26ffo+TbacKN1mK1JxuLFAxO0HO0dT4ZHjNHTdkRYws11p1dwO5UcbNPS3+Fp8kZH6zlm+IlTTWjLE76o8n7RW6wFdBpw9R6HW6oMmn2nxNaevqPb4bVP60rvYvyQ1aTWXaq9RY4t+QTaqpWMDdeK16KS27avXauPE9R0gCZkElV8pvzbb/AOKv/iLPLjDA9n78HP8A2LZ/JtLNxDh6aitq7VDVuMFTnqPrHgfjKpxzstRoeFcS5CsN/Dr925mfO3T248fD1jNOZF0MD3Tv9jPgkq2NbNW+5IeTb5o0P2Or8Ilklb8m3zRofsdX4RLJMxoEREApvlM/odN+0Kv9zSO8sn9W0/2wf8N5dOM8Eq1lfLvTcm4MMEqVYZwwI8PE/wAZo6nsZpraK6LEdqqnLoDZZkMd3UsDk+sZsp1oRUL3vFv6k8K8niMyWxOCZmAJmYyBERAEREAp/lU+bbP8yv8AGJq+V75s/wDXr/8AtLdxXhNeqqaq5d1bYyMkHIOQQR1BBkRrewunt0nmu61aeZzch9zBvdlw3T4YmylWgowT+Ft/J2/Q4b+PiVUe2n0v+yX4R/V6v8mv8Am5PLTUCtFQZwqhRnxwAAM/wnrMj1ZMnd3EREggREQBERAEREAREQBERAEREAREQCkeVTSodNW5RS/nNabyBkId2Vz7j7pnyk8MqThj7KUXlsuzaoHL3Wjdtx4Zyc498sPaTs+mto5TsyYdbFdMZV18D18fEzX1XZgXaI6W/UWW5685tu/IfcvswcdB9U30q8Yqnd+7LVdtDFUouTnZbr6njxHS206atdBXsJYFlqSjGCnUkWOg8cdR1kpwQ3GhPOM87ru3CsHxOOlbMvhjwM1NNwvUUaZq6tTzbwdyWapSwA6fJsEIO3AIznIznr4Tx0XasB1p1lR0uoY7V3ndTe3+Df0Vif1W2v8A3Zin7z1v3NcdlpYsETAmZydCQXbz5q1/7O1P8vZJ2QXbz5q1/wCztT/L2QDw8m3zRofsdX4RLJK35NvmjQ/Y6vwiWSAIiIAiIgCIiAIiIAiIgCIiAIiIAiIgCIiAIiIAiIgCIiAIiIAkL2p4o+nrRq2Rc2bS1mPV2McAsyqDkD1mHTOOuJ767jiUuQ/REp51lmCRWrPsQYAJJYhvq2z60/HabGCq53ksNrJYjAoqswZWUFe66nrjOemZdCMotScboqnJNOKlZle0PGL2drQwNZfRg1ujgnmogfZl/k/Wz7eviZ8Vdq72XKmprDUWNYR86S3n1Viq3vZJIdvYpypPhJwdq9N48042JZnZbjbYAaxnbjc24YXxOfCe1vHK/N7b6zvWpHZl6oQyLkowYZVvgRL8WutPp/zYot0n183NPg2pt5uqS25bGrZCAF2YU0IdwXccKWz+8Hr7BC6btJdetXyiOGbTWMdOrpyWbUIrad+8c5XPToeh6YIlgbtPpsYLsSXFWzl3FizIWHcC7sFQSDjBwesxpu0OkVdq3KqV19MhwNiEIdhI74BwO6T1xIV1dum+XL/XMNJ6KfXzcr1HbK9iwXltmtWXKkbGOpqq2MFsJ9W0nDbW6eE2r7nv1CUak1vRz7qHRq8JqAKa7EBVmIz3zjx9XP1TT9ptOFzzCTuZdgS0uGVQzA17dwwpBJIxgj3zw0va2plUvlC61FUAssYtZSbdmEXxCg+Gc4nTbd2qfX9dCFZNXqeb9TWfhWo0I3aS3m6Zep0eqc9xfbyNQ2SuB+hZuX3FZo9kvKhp+Iay7TLhLEw1YYqTaoQc1MqSpZH3eqSCMEeBk5f2k0pQbrA1borf0djrssO1A+FIXcegDYzNBOy2g1TMW0NSX03bN9Q5Toww6WJZXtYZUqwI+r2TI6ckrtGpTi9Ezw8o3aLzbTFEsZNRYBsZAeihhv736PQzS1XHa9VwPWBGYvXwq1HLhhl/M3ycn1uoPWSHlLXHDLep8ax19vyi+M+eNfMF/wCxbP5JpqeD2VO2uJ6/12M6xe0PXSy/JteTb5o0P2Or8Ilklb8m3zRofsdX4RLJMRrEREAgO2XGLtLQr6cVGw3LXi8kAhg3RcMCWyF6fXKhxvtrxfRKrX6TTKrvywQXbLYJx0t9wMkvKjTaRpytoFXnVahCoJF2Wxbu9wH6Mj/KnVYmh0ousFlo1fesVdgbu2Ywvs6YH7p6VGnBRhdJ4m+pfwNZTr5MoK3Xx/glNPxPjZdQ+h0wTeAxDHIXPeI+V8cS7iBMzDOeLkl6HNSop/Cl6CIiVlQiIgEL2t4rZpdI9tXL5ilcC87UwWAbOCCTjOAP9spvGu2PF9HVzb9Hplr3Bcgu3U+HQW/CSnlYqs8y3CwCkOoevbkuxYbSG/Rx/tml5SqLk4Ri+1bbfOU76oKxjvYG0e6ejRpxUIN2eJtc+xdwdZSr5MoJrTX1+f4PejjPHHVWGh0u1gGB3N6pGf8AvfcZfEzgZ8cdfrmrwj+r1f5Nf4BNyY6k1J6JL0FWak7KKVugiIlRSIiIAiIgCIiAIiIAiIgFf47wB7jby3Uc6hKm3EjDV27kdSAfYzg/+X4z79Fxu38+znl2Zrvk9zhkWsoRt2gbVXGB0xJ2JbnTSsn54ip0ot3K+Ox1PJarc5UikZO0lTQqrW2CMH1RkEYPWbVHZ2tdNZQCdtocMwCqe+uDtCgKvTwGJLRDrTe7JVKC5EPR2cRbRa1lj2hw29yveAqetVIUAYC2N8STmaKdg9OFdcsUZSoGKwUBdX9YLlyGUY3Z6dOss0SVXqLZkOjB7ogKOyNaYKWutoZm5lYqTIdFV02hdoBCL7MgjM9dF2XrqetlZ817AMkdeXQaRnp+qxP1yaiQ603uwqUFyKlqeyLjbXTZtoK0q5Zu8wqs3DK7DuOOgwy/HOJPcN0BRrncgvbbvIXOFVVCIoz7dqgn4kzfiJVpSVn55ZCNKMXdeeXIvtHwUazTPQW27gMMBnawIIOPaMiVniXCNRpuD8QS/VC5Bwy9awqBOWq6a0EZ9vTb4+6XqQXbz5q1/wCztT/L2SFVkoZfInLjjx8zw8m3zRofsdX4RLJK35NvmjQ/Y6vwiWSVlgiIgFV8ofD7baKjTUbGr1ddxRPWKruzge3xEgvKSbdVotMy6a1X863GkqWdAFcZYKD09v750eJphxDioq2z+5NB5NbNX9GBMxEzECIiAIiIBWfKHwyzUaCxKUL2bkbYviQGGce849kg+391ur4TkaW5LPOUHJZSz4Ge9hc9PjOhRNEK+FRVtnfz+hS/irKqu2noanCVIoqBGCKUGD0wdg6TbiJQ3dkt3dxERIIEREAREQBERAEREAREQBERAEREAREQBERAEREASC7efNWv/Z2p/l7JOzQ7QcM860mooDbTdpraN5GdpsrZN2PbjdnEAivJt80aH7HV+ESySM7McHOj0dGnL7zTStW8Dbu2jG7GTiScAREQBERAEREAREQBERAEREAREQBERAEREAREQBERAEREAREQBERAEREAREQBERAEREAREQBERAEREAREQBERAEREAREQBERAEREAREQBERAEREAREQBERAEREA//2Q=="/>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51211199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a:xfrm>
            <a:off x="1888571" y="492367"/>
            <a:ext cx="9389029" cy="4806463"/>
          </a:xfrm>
        </p:spPr>
        <p:txBody>
          <a:bodyPr/>
          <a:lstStyle/>
          <a:p>
            <a:pPr lvl="0">
              <a:lnSpc>
                <a:spcPct val="150000"/>
              </a:lnSpc>
            </a:pPr>
            <a:r>
              <a:rPr lang="en-US" b="1" dirty="0">
                <a:solidFill>
                  <a:schemeClr val="accent1">
                    <a:lumMod val="75000"/>
                  </a:schemeClr>
                </a:solidFill>
              </a:rPr>
              <a:t>How are PCR and electrophoresis similar?</a:t>
            </a:r>
          </a:p>
          <a:p>
            <a:pPr lvl="0">
              <a:lnSpc>
                <a:spcPct val="150000"/>
              </a:lnSpc>
            </a:pPr>
            <a:r>
              <a:rPr lang="en-US" b="1" u="sng" dirty="0">
                <a:solidFill>
                  <a:srgbClr val="002060"/>
                </a:solidFill>
              </a:rPr>
              <a:t>They both  may cut up DNA into fragments</a:t>
            </a:r>
          </a:p>
          <a:p>
            <a:pPr lvl="0">
              <a:lnSpc>
                <a:spcPct val="150000"/>
              </a:lnSpc>
            </a:pPr>
            <a:endParaRPr lang="en-US" b="1" dirty="0">
              <a:solidFill>
                <a:schemeClr val="accent1">
                  <a:lumMod val="75000"/>
                </a:schemeClr>
              </a:solidFill>
            </a:endParaRPr>
          </a:p>
        </p:txBody>
      </p:sp>
      <p:sp>
        <p:nvSpPr>
          <p:cNvPr id="18" name="Text Placeholder 17"/>
          <p:cNvSpPr>
            <a:spLocks noGrp="1"/>
          </p:cNvSpPr>
          <p:nvPr>
            <p:ph type="body" sz="quarter" idx="16"/>
          </p:nvPr>
        </p:nvSpPr>
        <p:spPr/>
        <p:txBody>
          <a:bodyPr/>
          <a:lstStyle/>
          <a:p>
            <a:r>
              <a:rPr lang="en-US" smtClean="0"/>
              <a:t>20</a:t>
            </a:r>
            <a:endParaRPr lang="en-US" dirty="0"/>
          </a:p>
        </p:txBody>
      </p:sp>
      <p:sp>
        <p:nvSpPr>
          <p:cNvPr id="4" name="Title 3"/>
          <p:cNvSpPr>
            <a:spLocks noGrp="1"/>
          </p:cNvSpPr>
          <p:nvPr>
            <p:ph type="title"/>
          </p:nvPr>
        </p:nvSpPr>
        <p:spPr>
          <a:xfrm>
            <a:off x="187570" y="5715000"/>
            <a:ext cx="10972800" cy="1143000"/>
          </a:xfrm>
        </p:spPr>
        <p:txBody>
          <a:bodyPr/>
          <a:lstStyle/>
          <a:p>
            <a:r>
              <a:rPr lang="en-US" dirty="0"/>
              <a:t>Category 3</a:t>
            </a:r>
          </a:p>
        </p:txBody>
      </p:sp>
    </p:spTree>
    <p:extLst>
      <p:ext uri="{BB962C8B-B14F-4D97-AF65-F5344CB8AC3E}">
        <p14:creationId xmlns:p14="http://schemas.microsoft.com/office/powerpoint/2010/main" val="1402395024"/>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a:xfrm>
            <a:off x="2123032" y="820614"/>
            <a:ext cx="9154568" cy="4360985"/>
          </a:xfrm>
        </p:spPr>
        <p:txBody>
          <a:bodyPr/>
          <a:lstStyle/>
          <a:p>
            <a:pPr marL="514350" lvl="0" indent="-514350">
              <a:lnSpc>
                <a:spcPct val="150000"/>
              </a:lnSpc>
              <a:buAutoNum type="alphaUcPeriod"/>
            </a:pPr>
            <a:r>
              <a:rPr lang="en-US" b="1" dirty="0" smtClean="0">
                <a:solidFill>
                  <a:schemeClr val="accent1">
                    <a:lumMod val="75000"/>
                  </a:schemeClr>
                </a:solidFill>
              </a:rPr>
              <a:t>______________ cut </a:t>
            </a:r>
            <a:r>
              <a:rPr lang="en-US" b="1" dirty="0">
                <a:solidFill>
                  <a:schemeClr val="accent1">
                    <a:lumMod val="75000"/>
                  </a:schemeClr>
                </a:solidFill>
              </a:rPr>
              <a:t>the DNA into fragments</a:t>
            </a:r>
          </a:p>
          <a:p>
            <a:pPr marL="514350" lvl="0" indent="-514350">
              <a:lnSpc>
                <a:spcPct val="150000"/>
              </a:lnSpc>
              <a:buAutoNum type="alphaLcPeriod"/>
            </a:pPr>
            <a:r>
              <a:rPr lang="en-US" b="1" dirty="0">
                <a:solidFill>
                  <a:schemeClr val="accent1">
                    <a:lumMod val="75000"/>
                  </a:schemeClr>
                </a:solidFill>
              </a:rPr>
              <a:t>Restriction enzymes </a:t>
            </a:r>
            <a:endParaRPr lang="en-US" b="1" dirty="0" smtClean="0">
              <a:solidFill>
                <a:schemeClr val="accent1">
                  <a:lumMod val="75000"/>
                </a:schemeClr>
              </a:solidFill>
            </a:endParaRPr>
          </a:p>
          <a:p>
            <a:pPr marL="514350" lvl="0" indent="-514350">
              <a:lnSpc>
                <a:spcPct val="150000"/>
              </a:lnSpc>
              <a:buAutoNum type="alphaLcPeriod"/>
            </a:pPr>
            <a:r>
              <a:rPr lang="en-US" b="1" dirty="0" smtClean="0">
                <a:solidFill>
                  <a:schemeClr val="accent1">
                    <a:lumMod val="75000"/>
                  </a:schemeClr>
                </a:solidFill>
              </a:rPr>
              <a:t>Recombinant DNA</a:t>
            </a:r>
          </a:p>
          <a:p>
            <a:pPr marL="514350" lvl="0" indent="-514350">
              <a:lnSpc>
                <a:spcPct val="150000"/>
              </a:lnSpc>
              <a:buAutoNum type="alphaLcPeriod"/>
            </a:pPr>
            <a:r>
              <a:rPr lang="en-US" b="1" dirty="0" err="1" smtClean="0">
                <a:solidFill>
                  <a:schemeClr val="accent1">
                    <a:lumMod val="75000"/>
                  </a:schemeClr>
                </a:solidFill>
              </a:rPr>
              <a:t>Plamids</a:t>
            </a:r>
            <a:endParaRPr lang="en-US" b="1" dirty="0" smtClean="0">
              <a:solidFill>
                <a:schemeClr val="accent1">
                  <a:lumMod val="75000"/>
                </a:schemeClr>
              </a:solidFill>
            </a:endParaRPr>
          </a:p>
          <a:p>
            <a:pPr marL="514350" lvl="0" indent="-514350">
              <a:lnSpc>
                <a:spcPct val="150000"/>
              </a:lnSpc>
              <a:buAutoNum type="alphaLcPeriod"/>
            </a:pPr>
            <a:endParaRPr lang="en-US" b="1" dirty="0">
              <a:solidFill>
                <a:schemeClr val="accent1">
                  <a:lumMod val="75000"/>
                </a:schemeClr>
              </a:solidFill>
            </a:endParaRPr>
          </a:p>
        </p:txBody>
      </p:sp>
      <p:sp>
        <p:nvSpPr>
          <p:cNvPr id="18" name="Text Placeholder 17"/>
          <p:cNvSpPr>
            <a:spLocks noGrp="1"/>
          </p:cNvSpPr>
          <p:nvPr>
            <p:ph type="body" sz="quarter" idx="16"/>
          </p:nvPr>
        </p:nvSpPr>
        <p:spPr/>
        <p:txBody>
          <a:bodyPr/>
          <a:lstStyle/>
          <a:p>
            <a:r>
              <a:rPr lang="en-US" smtClean="0"/>
              <a:t>30</a:t>
            </a:r>
            <a:endParaRPr lang="en-US" dirty="0"/>
          </a:p>
        </p:txBody>
      </p:sp>
      <p:sp>
        <p:nvSpPr>
          <p:cNvPr id="4" name="Title 3"/>
          <p:cNvSpPr>
            <a:spLocks noGrp="1"/>
          </p:cNvSpPr>
          <p:nvPr>
            <p:ph type="title"/>
          </p:nvPr>
        </p:nvSpPr>
        <p:spPr>
          <a:xfrm>
            <a:off x="307975" y="5715000"/>
            <a:ext cx="10972800" cy="1143000"/>
          </a:xfrm>
        </p:spPr>
        <p:txBody>
          <a:bodyPr/>
          <a:lstStyle/>
          <a:p>
            <a:r>
              <a:rPr lang="en-US" dirty="0"/>
              <a:t>Category 3</a:t>
            </a:r>
          </a:p>
        </p:txBody>
      </p:sp>
      <p:sp>
        <p:nvSpPr>
          <p:cNvPr id="2" name="AutoShape 2" descr="data:image/jpeg;base64,/9j/4AAQSkZJRgABAQAAAQABAAD/2wCEAAkGBhMQEBQUEQ8VFA8VDxYQFxAQFhMSFxAQFxIVFxQQFRYXHSgfFxkjGRQVHzAgJCcrLC0tFx8xNTAsOCYrLSkBCQoKDgwOGg8PGiwlHiQsMDEsKiw1KS01KSkyLy0vLCkpLiksLSksLC4pKSosLC0pLCwpLC0uNTUpLywtLCksLv/AABEIAKEBOQMBIgACEQEDEQH/xAAbAAEAAgMBAQAAAAAAAAAAAAAABQYBBAcDAv/EAEwQAAICAQIDAwcIBgYGCwAAAAECAAMRBBIFEyEGIjEHFBYyQVFhIzVVcXSUstFCUnWBkbQzNFRiY3Mkk6Gxs8MVFyVTcoKDoqPC0//EABkBAQADAQEAAAAAAAAAAAAAAAABAwQCBf/EAC8RAAIBAgQFAQgCAwAAAAAAAAABAgMREhMhMQRBUWHwcRQyQoGhscHRI5Ei4fH/2gAMAwEAAhEDEQA/AO4yMPabSCw1nV0i0NsKGxAQ+cbME+OfZJIyj6PsvfeusrsuarT2664mo0qWsrJXvrYxyAwHQgezpOJNrZFc5SVsKLxmMygas6rzwFE1ChdeiY/0h1OkyqlhgCkVkezDOOpJ8SPA8O1a6bTMW1PfusOpBOpdlUM/JGytg6p167Op7ucicZvY4zux0bM+RauSu4bgASuRkA5wSPccH+Eo2g4ZqbTSt76nljS6g5DW0sW5y+biwq2dwTOAxzgdeuZqinUIGsarVHVW8M0YZk5qnmCwjUAkA7WAKkqBuwW24JJjMfQZr3sdBu1SIVDOFLvsUEgb3wW2j3nCscfAzy1/FKqFDXXJWpOAbGC5PuGfEyj8K02pa2velxqTiddqF1vwtR0d6uw5xLhOYf0va3gMiTfFUNOvr1D02W0eatQDUjWnT28zeX2LkgMuBuA/RGZONtXJzG1exYdLq0tQPW6vWwyHQhlYfAjoZ65lMTSPfZRt012l07ajUWOqM9LWDlrstuCYNe5x6p6nA9+JpaGvVk1/1wavdf5yz7uUU22bOVvPKJ3cvZt+OfbGZ2Ga+nnjOgZmczm2lr1fItX/AErG2hjdt1WS3MPMQ1WNzM49c1ORjwls7Htb5vi5bFItcKbTYS9ee6wFoDqvjhX6jHiZMamJ2sTCpidrE7ERLC0REQBERAE19deyVsyVG1wMitSqlz7gWIA/fNifF1yopZ2CooLFmIAVR4kk9AIJRU7u3VyX10Nwu4X2KzInMoyyqCWOQ2BgA+JkieOanlhv+jLd5cqauZp8hQAQ+d+MHOMePSV/VcSr1PGOHW1MWqbT6naxDLuAWwbgGAJU4yD4EYI6GX0zRPClFqO6vz6vuaamCKi1Faq/Pq+5UNJ26uustrr4Xc1lLBbF5lA2MwJAJLYPgfDMtemtLIpZCjFQSjEEoSOqkjoSPhKP2c4jXRruLWXWLXWNTQC7nCgsLFGT7OpHWS/BdFrV1G665mow2Ab6LB19XurpEP8A7/4zmsoqVkun2OeIUYywxVtF15pMsuY3D3yk8Rs1Ndt61nU4fWbt6oWVajpq9u1lqY43hl7oONgyRnLfPDKNTZbprLqrN/MoaxihXDDSahXJGMDvFR7ske8ScnS9ycjTFdbF4zAaVHXcQ1J1tiVPadlumCVrWppKPg3m2zaduEyRlgfDGcyKqv11KUJWl67K6e5yyVbNx5ucVnqE8dzqR0IB9pUG1uguHbW65HQ90FpROJVa59O4L3sbaNaprCIvLKO3m4XagYFlGOp727p4CTvE3ydECWNLagFi4KlmFLtSLAQME2BTggd4DpOXStz6/Q5dG1tVz+hPbozKDwzi+seoWI19oNHMs3VKAHGorwun7g5gNXN8N3gD0JxN86nWX3HYbq6RZe6Bq1r3qlen5KMbEyqs5t9xxkdMdOnRae6Onw7Ts2i35gNKr2Q1Wrdz5wX28hWYW1GvZqCe8qEouVxnoNw8O91kPW2tqrsWgajdnVMUeobEzqGahqSUy5O4nGW6E5xgRk6tXQXDu7jdHQsxmUu+3X16rlrZa9avUK2etXW6ogc1rXSsKCDuHrKQAMBs9dbTa/iRRy3N38vLryR8m3OQNyCUAciveQBvBwDnPQsh9UPZnviRfdw98ZnPTXq1Fj0rcXL6lkttpHMOU0q1sVKDGcP0wM7eom/r9ZqabSj33ebi84uVKmtdfN0cKo2YZBZvyQuR4HABIZPRon2fpJFz3CZlT7Oax7LdM7MS9vCxZccAZffXymIHQE7rsfUfdLZK5xwuxTUhgdmJjEzE4KzG2NszEAxtjbMxAMbY2zMQDG2NszEAxtjEzEAREQBERAExmZnO/KZ2g1VmNFwzTvfqS6Pc6A7KKwQ4qd8gKz4HTOdufeIBcuNcfq0ig2El3O2umsb7b3/UrQdWPvPgPEkDrIqngNusYWcQAFYIavhyHdWhHUPqGHS+z+76i+wMe9PXspwQovP1COeIWLi2y81u6jP9FXyyVrqz1Cr+/J6yxQDRu4NS99d7Jm6pWVHyw2qwIYYBwcgnxE3jESW2yW29zQ0/A6K3udahu1BBtyWYW4BAyrEjGGPQD2yFPC7+Hd7RqbtH4toCRvpHtbSOx8P8Fjj9Ur4G0xDbe4bb1ZocJ4xVqq+ZS+5clSMFWrcetXYh6o49qkAze2ysdq+FMmdVo67PPwAvyArI1Cjwr1CO6rYo8Achlz3T7JE+TXtpdebdLxCp6Netllq13BlNmnZyw2Fh3tmdvT2BT78QQXsUgEkAAnGSPE4GBn39J9bZmIBjbPiyhWGGUEZBwQCMggg/uIB/dPSIB8V0KoAVQFHQBQAAPcAJ9bZmIBjEbZmIBjbG2ZiAY2zy1OirtGLK1dc5w6hhn34M9ogXseaaZVJKqASACQAMheig/VPSIgCIiAIiIAiIgCIiAIiIAiIgCIiAJgzMQCmcQ13GRdYKNLpWoFjBGcsGavPdLfKDrj4SE4R2y4vqXuSnS6QvTZssB5igPuYdM29eqt1nTZz3yZf1zin2v/m3zZTmnCTcVpb7noUpxdOUnBaW69bdS0dmdRrXV/Pqqq33DYKCSCuOpOWbrmTcxiZmWTu72MMpYne1vQRETk5EREAgu0+o1ycvzCmmwktv55I2ju7duGX+9/ASl8W7WcVouorv0ej5ttmKejth8hcg83unvgZ+M6hic98oXznwr7R/zaZr4dpvC4rmbuFlGUsEop6P7NknwrXcYNyDUaXSrQW77VliwX3r8oev7pbxGJmZ5yxO9kvQy1J43eyXoIiJwViIiAIiIAiIgCIiAIiIAiIgCIiAIiIAiIgCIiAJH9oOJnS6TUXhdxp01t+wnG411s+3PsztxNjX2OtVjVIHtFbFKydoewKSqE+wE4GfjOY9qu0HGm0GqW7g9VdLaO5bLBqFY11mlg7hc9SFycfCAdC7McYOs0dGoKbDdQtuwHdt3DOM+2Sk5J2M4/xlOH6VaOEVWUDTIEtbUKpsTb0YqT0z7pNekvHvoSn70n5wDoMTn3pLx76Ep+9J+cekvHvoSn70n5wDoBlD8neisr1fEi9ToH1W5S6soccy45UkdR1Hh755+kvHvoSn70n5x6S8e+hKfvSfnLIzwxcepbCphjKPWx0GJz70l499CU/ek/OPSXj30JT96T85WVHQYnPvSXj30JT96T849JePfQlP3pPzgHQYnPvSXj30JT96T849JePfQlP3pPzgHQZQu3eisfiPDGSt2RL8syqzBBzaurEDCjofH3Tz9JePfQlP3pPzj0l499CU/ek/OWU54JYi2lUy5Yl3+qsdAEzOfekvHvoSn70n5x6S8e+hKfvSfnKyo6DE596S8e+hKfvSfnHpLx76Ep+9J+cA6DE576S8e+hKfvSfnL5o3dq0NiBLCil0B3BHIG5Qfbg5GYB7REQBERAEREAREQBERAEREAREQBERAETBM1tbxSqkZuuSse+xlT/eYB7XahUUs7BVAyWYgAD3kmQfbW4PwnWspBVuG6hgw6hlOmcgj4YkR5UdTb5kQlQbTttL2lgCh3rsAQ9WzPG/U3vwHWC+ha1XhNgrKuH5ieZv3iB6p8Onxml0LUVVvz20M6rfy5duRM+Tb5o0P2Or8Ilklb8m3zRofsdX4RLJMxoEREAj+N8fo0VYs1FmysuEDbXbvEEgYQE+Cn+EhP8ArS4b/a//AItR/wDnNfyi9oVoWqvuF2uRmFlYsApywZ13Aru9nv6mV7ylppn0Wmt01aBH1WAyVissoVwQRgHxX2zdS4dOMXNP/Ln4i/hHQrVcl3xdmv0Wunym8OdlVdVlmYKByrxkk4A6p75aAZopwLTggjTVAg5BFadD7/Cb8yTwfBf5nFTL+BP52/QiInBWIiIBr63iFdCF7bFrrBALuQqgk4GSficSN9NND/b9P/rU/OQ/lP4slWjNZCtZYRtR1LAhWBLe7I6EZlX7c8K0H/RnnGjoRfl1r5iqyHxIYYb6pspcMpRjKV9XZFvDOjVq5Mm8Xax0H0z0P9u0/wDrU/OTCtkZHhKvwzsLoWpqY6OssakYnB6kqCT4y0KuBgeEz1FBe7f5iqqa0hf52MxESsqEREAREQBERAEREAREQBERAEREARmV3tl2p8xqUrsa1rFUI7YwhJzZtHUgYx++Y7T9rE0ukN1T12Oela7wRYd+1iNpywX2ge72S6NCpLC0vedkVSrQje723LHPLU6la0Z3dURRlnchVUe0knoBNC3iL26ffo+TbacKN1mK1JxuLFAxO0HO0dT4ZHjNHTdkRYws11p1dwO5UcbNPS3+Fp8kZH6zlm+IlTTWjLE76o8n7RW6wFdBpw9R6HW6oMmn2nxNaevqPb4bVP60rvYvyQ1aTWXaq9RY4t+QTaqpWMDdeK16KS27avXauPE9R0gCZkElV8pvzbb/AOKv/iLPLjDA9n78HP8A2LZ/JtLNxDh6aitq7VDVuMFTnqPrHgfjKpxzstRoeFcS5CsN/Dr925mfO3T248fD1jNOZF0MD3Tv9jPgkq2NbNW+5IeTb5o0P2Or8Ilklb8m3zRofsdX4RLJMxoEREApvlM/odN+0Kv9zSO8sn9W0/2wf8N5dOM8Eq1lfLvTcm4MMEqVYZwwI8PE/wAZo6nsZpraK6LEdqqnLoDZZkMd3UsDk+sZsp1oRUL3vFv6k8K8niMyWxOCZmAJmYyBERAEREAp/lU+bbP8yv8AGJq+V75s/wDXr/8AtLdxXhNeqqaq5d1bYyMkHIOQQR1BBkRrewunt0nmu61aeZzch9zBvdlw3T4YmylWgowT+Ft/J2/Q4b+PiVUe2n0v+yX4R/V6v8mv8Am5PLTUCtFQZwqhRnxwAAM/wnrMj1ZMnd3EREggREQBERAEREAREQBERAEREAREQCkeVTSodNW5RS/nNabyBkId2Vz7j7pnyk8MqThj7KUXlsuzaoHL3Wjdtx4Zyc498sPaTs+mto5TsyYdbFdMZV18D18fEzX1XZgXaI6W/UWW5685tu/IfcvswcdB9U30q8Yqnd+7LVdtDFUouTnZbr6njxHS206atdBXsJYFlqSjGCnUkWOg8cdR1kpwQ3GhPOM87ru3CsHxOOlbMvhjwM1NNwvUUaZq6tTzbwdyWapSwA6fJsEIO3AIznIznr4Tx0XasB1p1lR0uoY7V3ndTe3+Df0Vif1W2v8A3Zin7z1v3NcdlpYsETAmZydCQXbz5q1/7O1P8vZJ2QXbz5q1/wCztT/L2QDw8m3zRofsdX4RLJK35NvmjQ/Y6vwiWSAIiIAiIgCIiAIiIAiIgCIiAIiIAiIgCIiAIiIAiIgCIiAIiIAkL2p4o+nrRq2Rc2bS1mPV2McAsyqDkD1mHTOOuJ767jiUuQ/REp51lmCRWrPsQYAJJYhvq2z60/HabGCq53ksNrJYjAoqswZWUFe66nrjOemZdCMotScboqnJNOKlZle0PGL2drQwNZfRg1ujgnmogfZl/k/Wz7eviZ8Vdq72XKmprDUWNYR86S3n1Viq3vZJIdvYpypPhJwdq9N48042JZnZbjbYAaxnbjc24YXxOfCe1vHK/N7b6zvWpHZl6oQyLkowYZVvgRL8WutPp/zYot0n183NPg2pt5uqS25bGrZCAF2YU0IdwXccKWz+8Hr7BC6btJdetXyiOGbTWMdOrpyWbUIrad+8c5XPToeh6YIlgbtPpsYLsSXFWzl3FizIWHcC7sFQSDjBwesxpu0OkVdq3KqV19MhwNiEIdhI74BwO6T1xIV1dum+XL/XMNJ6KfXzcr1HbK9iwXltmtWXKkbGOpqq2MFsJ9W0nDbW6eE2r7nv1CUak1vRz7qHRq8JqAKa7EBVmIz3zjx9XP1TT9ptOFzzCTuZdgS0uGVQzA17dwwpBJIxgj3zw0va2plUvlC61FUAssYtZSbdmEXxCg+Gc4nTbd2qfX9dCFZNXqeb9TWfhWo0I3aS3m6Zep0eqc9xfbyNQ2SuB+hZuX3FZo9kvKhp+Iay7TLhLEw1YYqTaoQc1MqSpZH3eqSCMEeBk5f2k0pQbrA1borf0djrssO1A+FIXcegDYzNBOy2g1TMW0NSX03bN9Q5Toww6WJZXtYZUqwI+r2TI6ckrtGpTi9Ezw8o3aLzbTFEsZNRYBsZAeihhv736PQzS1XHa9VwPWBGYvXwq1HLhhl/M3ycn1uoPWSHlLXHDLep8ax19vyi+M+eNfMF/wCxbP5JpqeD2VO2uJ6/12M6xe0PXSy/JteTb5o0P2Or8Ilklb8m3zRofsdX4RLJMRrEREAgO2XGLtLQr6cVGw3LXi8kAhg3RcMCWyF6fXKhxvtrxfRKrX6TTKrvywQXbLYJx0t9wMkvKjTaRpytoFXnVahCoJF2Wxbu9wH6Mj/KnVYmh0ousFlo1fesVdgbu2Ywvs6YH7p6VGnBRhdJ4m+pfwNZTr5MoK3Xx/glNPxPjZdQ+h0wTeAxDHIXPeI+V8cS7iBMzDOeLkl6HNSop/Cl6CIiVlQiIgEL2t4rZpdI9tXL5ilcC87UwWAbOCCTjOAP9spvGu2PF9HVzb9Hplr3Bcgu3U+HQW/CSnlYqs8y3CwCkOoevbkuxYbSG/Rx/tml5SqLk4Ri+1bbfOU76oKxjvYG0e6ejRpxUIN2eJtc+xdwdZSr5MoJrTX1+f4PejjPHHVWGh0u1gGB3N6pGf8AvfcZfEzgZ8cdfrmrwj+r1f5Nf4BNyY6k1J6JL0FWak7KKVugiIlRSIiIAiIgCIiAIiIAiIgFf47wB7jby3Uc6hKm3EjDV27kdSAfYzg/+X4z79Fxu38+znl2Zrvk9zhkWsoRt2gbVXGB0xJ2JbnTSsn54ip0ot3K+Ox1PJarc5UikZO0lTQqrW2CMH1RkEYPWbVHZ2tdNZQCdtocMwCqe+uDtCgKvTwGJLRDrTe7JVKC5EPR2cRbRa1lj2hw29yveAqetVIUAYC2N8STmaKdg9OFdcsUZSoGKwUBdX9YLlyGUY3Z6dOss0SVXqLZkOjB7ogKOyNaYKWutoZm5lYqTIdFV02hdoBCL7MgjM9dF2XrqetlZ817AMkdeXQaRnp+qxP1yaiQ603uwqUFyKlqeyLjbXTZtoK0q5Zu8wqs3DK7DuOOgwy/HOJPcN0BRrncgvbbvIXOFVVCIoz7dqgn4kzfiJVpSVn55ZCNKMXdeeXIvtHwUazTPQW27gMMBnawIIOPaMiVniXCNRpuD8QS/VC5Bwy9awqBOWq6a0EZ9vTb4+6XqQXbz5q1/wCztT/L2SFVkoZfInLjjx8zw8m3zRofsdX4RLJK35NvmjQ/Y6vwiWSVlgiIgFV8ofD7baKjTUbGr1ddxRPWKruzge3xEgvKSbdVotMy6a1X863GkqWdAFcZYKD09v750eJphxDioq2z+5NB5NbNX9GBMxEzECIiAIiIBWfKHwyzUaCxKUL2bkbYviQGGce849kg+391ur4TkaW5LPOUHJZSz4Ge9hc9PjOhRNEK+FRVtnfz+hS/irKqu2noanCVIoqBGCKUGD0wdg6TbiJQ3dkt3dxERIIEREAREQBERAEREAREQBERAEREAREQBERAEREASC7efNWv/Z2p/l7JOzQ7QcM860mooDbTdpraN5GdpsrZN2PbjdnEAivJt80aH7HV+ESySM7McHOj0dGnL7zTStW8Dbu2jG7GTiScAREQBERAEREAREQBERAEREAREQBERAEREAREQBERAEREAREQBERAEREAREQBERAEREAREQBERAEREAREQBERAEREAREQBERAEREAREQBERAEREAREQBERAEREA//2Q=="/>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341784853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a:xfrm>
            <a:off x="1841679" y="586154"/>
            <a:ext cx="4399101" cy="4360984"/>
          </a:xfrm>
        </p:spPr>
        <p:txBody>
          <a:bodyPr/>
          <a:lstStyle/>
          <a:p>
            <a:pPr lvl="0">
              <a:lnSpc>
                <a:spcPct val="150000"/>
              </a:lnSpc>
            </a:pPr>
            <a:r>
              <a:rPr lang="en-US" sz="3600" b="1" dirty="0" smtClean="0">
                <a:solidFill>
                  <a:schemeClr val="accent1">
                    <a:lumMod val="75000"/>
                  </a:schemeClr>
                </a:solidFill>
              </a:rPr>
              <a:t>Match the following</a:t>
            </a:r>
            <a:endParaRPr lang="en-US" sz="3600" b="1" dirty="0">
              <a:solidFill>
                <a:schemeClr val="accent1">
                  <a:lumMod val="75000"/>
                </a:schemeClr>
              </a:solidFill>
            </a:endParaRPr>
          </a:p>
          <a:p>
            <a:pPr marL="742950" lvl="0" indent="-742950">
              <a:lnSpc>
                <a:spcPct val="150000"/>
              </a:lnSpc>
              <a:buFont typeface="+mj-lt"/>
              <a:buAutoNum type="arabicPeriod"/>
            </a:pPr>
            <a:r>
              <a:rPr lang="en-US" sz="3600" b="1" dirty="0" smtClean="0">
                <a:solidFill>
                  <a:schemeClr val="accent1">
                    <a:lumMod val="75000"/>
                  </a:schemeClr>
                </a:solidFill>
              </a:rPr>
              <a:t>Linkage map</a:t>
            </a:r>
          </a:p>
          <a:p>
            <a:pPr marL="514350" lvl="0" indent="-514350">
              <a:lnSpc>
                <a:spcPct val="150000"/>
              </a:lnSpc>
              <a:buAutoNum type="arabicPeriod"/>
            </a:pPr>
            <a:r>
              <a:rPr lang="en-US" sz="3600" b="1" dirty="0" smtClean="0">
                <a:solidFill>
                  <a:schemeClr val="accent1">
                    <a:lumMod val="75000"/>
                  </a:schemeClr>
                </a:solidFill>
              </a:rPr>
              <a:t>Pedigree</a:t>
            </a:r>
          </a:p>
          <a:p>
            <a:pPr marL="514350" lvl="0" indent="-514350">
              <a:lnSpc>
                <a:spcPct val="150000"/>
              </a:lnSpc>
              <a:buAutoNum type="arabicPeriod"/>
            </a:pPr>
            <a:r>
              <a:rPr lang="en-US" sz="3600" b="1" dirty="0" smtClean="0">
                <a:solidFill>
                  <a:schemeClr val="accent1">
                    <a:lumMod val="75000"/>
                  </a:schemeClr>
                </a:solidFill>
              </a:rPr>
              <a:t>karyotype</a:t>
            </a:r>
            <a:endParaRPr lang="en-US" sz="3600" b="1" dirty="0">
              <a:solidFill>
                <a:schemeClr val="accent1">
                  <a:lumMod val="75000"/>
                </a:schemeClr>
              </a:solidFill>
            </a:endParaRPr>
          </a:p>
          <a:p>
            <a:pPr lvl="0">
              <a:lnSpc>
                <a:spcPct val="150000"/>
              </a:lnSpc>
            </a:pPr>
            <a:endParaRPr lang="en-US" sz="3600" b="1" dirty="0">
              <a:solidFill>
                <a:schemeClr val="accent1">
                  <a:lumMod val="75000"/>
                </a:schemeClr>
              </a:solidFill>
            </a:endParaRPr>
          </a:p>
        </p:txBody>
      </p:sp>
      <p:sp>
        <p:nvSpPr>
          <p:cNvPr id="18" name="Text Placeholder 17"/>
          <p:cNvSpPr>
            <a:spLocks noGrp="1"/>
          </p:cNvSpPr>
          <p:nvPr>
            <p:ph type="body" sz="quarter" idx="16"/>
          </p:nvPr>
        </p:nvSpPr>
        <p:spPr/>
        <p:txBody>
          <a:bodyPr/>
          <a:lstStyle/>
          <a:p>
            <a:r>
              <a:rPr lang="en-US" smtClean="0"/>
              <a:t>10</a:t>
            </a:r>
            <a:endParaRPr lang="en-US" dirty="0"/>
          </a:p>
        </p:txBody>
      </p:sp>
      <p:sp>
        <p:nvSpPr>
          <p:cNvPr id="4" name="Title 3"/>
          <p:cNvSpPr>
            <a:spLocks noGrp="1"/>
          </p:cNvSpPr>
          <p:nvPr>
            <p:ph type="title"/>
          </p:nvPr>
        </p:nvSpPr>
        <p:spPr>
          <a:xfrm>
            <a:off x="656493" y="5715000"/>
            <a:ext cx="10972800" cy="1143000"/>
          </a:xfrm>
        </p:spPr>
        <p:txBody>
          <a:bodyPr/>
          <a:lstStyle/>
          <a:p>
            <a:r>
              <a:rPr lang="en-US" dirty="0" smtClean="0"/>
              <a:t>Category 1</a:t>
            </a:r>
            <a:endParaRPr lang="en-US"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359001" y="330006"/>
            <a:ext cx="2605436" cy="186455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extBox 1"/>
          <p:cNvSpPr txBox="1"/>
          <p:nvPr/>
        </p:nvSpPr>
        <p:spPr>
          <a:xfrm>
            <a:off x="8189595" y="1598468"/>
            <a:ext cx="582930" cy="3970318"/>
          </a:xfrm>
          <a:prstGeom prst="rect">
            <a:avLst/>
          </a:prstGeom>
          <a:noFill/>
        </p:spPr>
        <p:txBody>
          <a:bodyPr wrap="square" rtlCol="0">
            <a:spAutoFit/>
          </a:bodyPr>
          <a:lstStyle/>
          <a:p>
            <a:r>
              <a:rPr lang="en-US" sz="3600" b="1" dirty="0" smtClean="0"/>
              <a:t>a.</a:t>
            </a:r>
          </a:p>
          <a:p>
            <a:endParaRPr lang="en-US" sz="3600" b="1" dirty="0"/>
          </a:p>
          <a:p>
            <a:endParaRPr lang="en-US" sz="3600" b="1" dirty="0" smtClean="0"/>
          </a:p>
          <a:p>
            <a:r>
              <a:rPr lang="en-US" sz="3600" b="1" dirty="0" smtClean="0"/>
              <a:t>b. </a:t>
            </a:r>
          </a:p>
          <a:p>
            <a:endParaRPr lang="en-US" sz="3600" b="1" dirty="0"/>
          </a:p>
          <a:p>
            <a:endParaRPr lang="en-US" sz="3600" b="1" dirty="0" smtClean="0"/>
          </a:p>
          <a:p>
            <a:r>
              <a:rPr lang="en-US" sz="3600" b="1" dirty="0" smtClean="0"/>
              <a:t>c.</a:t>
            </a:r>
            <a:endParaRPr lang="en-US" sz="3600" b="1" dirty="0"/>
          </a:p>
        </p:txBody>
      </p:sp>
      <p:pic>
        <p:nvPicPr>
          <p:cNvPr id="7" name="Picture 4" descr="sex linked"/>
          <p:cNvPicPr>
            <a:picLocks noChangeAspect="1" noChangeArrowheads="1"/>
          </p:cNvPicPr>
          <p:nvPr/>
        </p:nvPicPr>
        <p:blipFill>
          <a:blip r:embed="rId3">
            <a:extLst>
              <a:ext uri="{BEBA8EAE-BF5A-486C-A8C5-ECC9F3942E4B}">
                <a14:imgProps xmlns:a14="http://schemas.microsoft.com/office/drawing/2010/main">
                  <a14:imgLayer r:embed="rId4">
                    <a14:imgEffect>
                      <a14:brightnessContrast bright="-1000" contrast="21000"/>
                    </a14:imgEffect>
                  </a14:imgLayer>
                </a14:imgProps>
              </a:ext>
              <a:ext uri="{28A0092B-C50C-407E-A947-70E740481C1C}">
                <a14:useLocalDpi xmlns:a14="http://schemas.microsoft.com/office/drawing/2010/main" val="0"/>
              </a:ext>
            </a:extLst>
          </a:blip>
          <a:srcRect r="35483"/>
          <a:stretch>
            <a:fillRect/>
          </a:stretch>
        </p:blipFill>
        <p:spPr bwMode="auto">
          <a:xfrm>
            <a:off x="9730883" y="2304865"/>
            <a:ext cx="2363697" cy="16792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730884" y="4069081"/>
            <a:ext cx="2449506" cy="198881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55163590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a:xfrm>
            <a:off x="2029248" y="676153"/>
            <a:ext cx="9459367" cy="4763354"/>
          </a:xfrm>
        </p:spPr>
        <p:txBody>
          <a:bodyPr/>
          <a:lstStyle/>
          <a:p>
            <a:pPr marL="514350" lvl="0" indent="-514350">
              <a:lnSpc>
                <a:spcPct val="150000"/>
              </a:lnSpc>
              <a:buAutoNum type="alphaUcPeriod"/>
            </a:pPr>
            <a:r>
              <a:rPr lang="en-US" b="1" dirty="0">
                <a:solidFill>
                  <a:schemeClr val="accent1">
                    <a:lumMod val="75000"/>
                  </a:schemeClr>
                </a:solidFill>
              </a:rPr>
              <a:t>______________ cut the DNA into fragments</a:t>
            </a:r>
          </a:p>
          <a:p>
            <a:pPr marL="514350" lvl="0" indent="-514350">
              <a:lnSpc>
                <a:spcPct val="150000"/>
              </a:lnSpc>
              <a:buAutoNum type="alphaLcPeriod"/>
            </a:pPr>
            <a:r>
              <a:rPr lang="en-US" sz="3600" b="1" u="sng" dirty="0">
                <a:solidFill>
                  <a:srgbClr val="FF0000"/>
                </a:solidFill>
              </a:rPr>
              <a:t>Restriction enzymes </a:t>
            </a:r>
          </a:p>
          <a:p>
            <a:pPr marL="514350" lvl="0" indent="-514350">
              <a:lnSpc>
                <a:spcPct val="150000"/>
              </a:lnSpc>
              <a:buAutoNum type="alphaLcPeriod"/>
            </a:pPr>
            <a:r>
              <a:rPr lang="en-US" b="1" dirty="0">
                <a:solidFill>
                  <a:schemeClr val="accent1">
                    <a:lumMod val="75000"/>
                  </a:schemeClr>
                </a:solidFill>
              </a:rPr>
              <a:t>Recombinant DNA</a:t>
            </a:r>
          </a:p>
          <a:p>
            <a:pPr marL="514350" lvl="0" indent="-514350">
              <a:lnSpc>
                <a:spcPct val="150000"/>
              </a:lnSpc>
              <a:buAutoNum type="alphaLcPeriod"/>
            </a:pPr>
            <a:r>
              <a:rPr lang="en-US" b="1" dirty="0" err="1">
                <a:solidFill>
                  <a:schemeClr val="accent1">
                    <a:lumMod val="75000"/>
                  </a:schemeClr>
                </a:solidFill>
              </a:rPr>
              <a:t>Plamids</a:t>
            </a:r>
            <a:endParaRPr lang="en-US" b="1" dirty="0">
              <a:solidFill>
                <a:schemeClr val="accent1">
                  <a:lumMod val="75000"/>
                </a:schemeClr>
              </a:solidFill>
            </a:endParaRPr>
          </a:p>
        </p:txBody>
      </p:sp>
      <p:sp>
        <p:nvSpPr>
          <p:cNvPr id="18" name="Text Placeholder 17"/>
          <p:cNvSpPr>
            <a:spLocks noGrp="1"/>
          </p:cNvSpPr>
          <p:nvPr>
            <p:ph type="body" sz="quarter" idx="16"/>
          </p:nvPr>
        </p:nvSpPr>
        <p:spPr/>
        <p:txBody>
          <a:bodyPr/>
          <a:lstStyle/>
          <a:p>
            <a:r>
              <a:rPr lang="en-US" smtClean="0"/>
              <a:t>30</a:t>
            </a:r>
            <a:endParaRPr lang="en-US" dirty="0"/>
          </a:p>
        </p:txBody>
      </p:sp>
      <p:sp>
        <p:nvSpPr>
          <p:cNvPr id="4" name="Title 3"/>
          <p:cNvSpPr>
            <a:spLocks noGrp="1"/>
          </p:cNvSpPr>
          <p:nvPr>
            <p:ph type="title"/>
          </p:nvPr>
        </p:nvSpPr>
        <p:spPr>
          <a:xfrm>
            <a:off x="703384" y="5715000"/>
            <a:ext cx="10972800" cy="1143000"/>
          </a:xfrm>
        </p:spPr>
        <p:txBody>
          <a:bodyPr/>
          <a:lstStyle/>
          <a:p>
            <a:r>
              <a:rPr lang="en-US" dirty="0"/>
              <a:t>Category 3</a:t>
            </a:r>
          </a:p>
        </p:txBody>
      </p:sp>
      <p:sp>
        <p:nvSpPr>
          <p:cNvPr id="2" name="AutoShape 2" descr="data:image/jpeg;base64,/9j/4AAQSkZJRgABAQAAAQABAAD/2wCEAAkGBhMQEBQUEQ8VFA8VDxYQFxAQFhMSFxAQFxIVFxQQFRYXHSgfFxkjGRQVHzAgJCcrLC0tFx8xNTAsOCYrLSkBCQoKDgwOGg8PGiwlHiQsMDEsKiw1KS01KSkyLy0vLCkpLiksLSksLC4pKSosLC0pLCwpLC0uNTUpLywtLCksLv/AABEIAKEBOQMBIgACEQEDEQH/xAAbAAEAAgMBAQAAAAAAAAAAAAAABQYBBAcDAv/EAEwQAAICAQIDAwcIBgYGCwAAAAECAAMRBBIFEyEGIjEHFBYyQVFhIzVVcXSUstFCUnWBkbQzNFRiY3Mkk6Gxs8MVFyVTcoKDoqPC0//EABkBAQADAQEAAAAAAAAAAAAAAAABAwQCBf/EAC8RAAIBAgQFAQgCAwAAAAAAAAABAgMREhMhMQRBUWHwcRQyQoGhscHRI5Ei4fH/2gAMAwEAAhEDEQA/AO4yMPabSCw1nV0i0NsKGxAQ+cbME+OfZJIyj6PsvfeusrsuarT2664mo0qWsrJXvrYxyAwHQgezpOJNrZFc5SVsKLxmMygas6rzwFE1ChdeiY/0h1OkyqlhgCkVkezDOOpJ8SPA8O1a6bTMW1PfusOpBOpdlUM/JGytg6p167Op7ucicZvY4zux0bM+RauSu4bgASuRkA5wSPccH+Eo2g4ZqbTSt76nljS6g5DW0sW5y+biwq2dwTOAxzgdeuZqinUIGsarVHVW8M0YZk5qnmCwjUAkA7WAKkqBuwW24JJjMfQZr3sdBu1SIVDOFLvsUEgb3wW2j3nCscfAzy1/FKqFDXXJWpOAbGC5PuGfEyj8K02pa2velxqTiddqF1vwtR0d6uw5xLhOYf0va3gMiTfFUNOvr1D02W0eatQDUjWnT28zeX2LkgMuBuA/RGZONtXJzG1exYdLq0tQPW6vWwyHQhlYfAjoZ65lMTSPfZRt012l07ajUWOqM9LWDlrstuCYNe5x6p6nA9+JpaGvVk1/1wavdf5yz7uUU22bOVvPKJ3cvZt+OfbGZ2Ga+nnjOgZmczm2lr1fItX/AErG2hjdt1WS3MPMQ1WNzM49c1ORjwls7Htb5vi5bFItcKbTYS9ee6wFoDqvjhX6jHiZMamJ2sTCpidrE7ERLC0REQBERAE19deyVsyVG1wMitSqlz7gWIA/fNifF1yopZ2CooLFmIAVR4kk9AIJRU7u3VyX10Nwu4X2KzInMoyyqCWOQ2BgA+JkieOanlhv+jLd5cqauZp8hQAQ+d+MHOMePSV/VcSr1PGOHW1MWqbT6naxDLuAWwbgGAJU4yD4EYI6GX0zRPClFqO6vz6vuaamCKi1Faq/Pq+5UNJ26uustrr4Xc1lLBbF5lA2MwJAJLYPgfDMtemtLIpZCjFQSjEEoSOqkjoSPhKP2c4jXRruLWXWLXWNTQC7nCgsLFGT7OpHWS/BdFrV1G665mow2Ab6LB19XurpEP8A7/4zmsoqVkun2OeIUYywxVtF15pMsuY3D3yk8Rs1Ndt61nU4fWbt6oWVajpq9u1lqY43hl7oONgyRnLfPDKNTZbprLqrN/MoaxihXDDSahXJGMDvFR7ske8ScnS9ycjTFdbF4zAaVHXcQ1J1tiVPadlumCVrWppKPg3m2zaduEyRlgfDGcyKqv11KUJWl67K6e5yyVbNx5ucVnqE8dzqR0IB9pUG1uguHbW65HQ90FpROJVa59O4L3sbaNaprCIvLKO3m4XagYFlGOp727p4CTvE3ydECWNLagFi4KlmFLtSLAQME2BTggd4DpOXStz6/Q5dG1tVz+hPbozKDwzi+seoWI19oNHMs3VKAHGorwun7g5gNXN8N3gD0JxN86nWX3HYbq6RZe6Bq1r3qlen5KMbEyqs5t9xxkdMdOnRae6Onw7Ts2i35gNKr2Q1Wrdz5wX28hWYW1GvZqCe8qEouVxnoNw8O91kPW2tqrsWgajdnVMUeobEzqGahqSUy5O4nGW6E5xgRk6tXQXDu7jdHQsxmUu+3X16rlrZa9avUK2etXW6ogc1rXSsKCDuHrKQAMBs9dbTa/iRRy3N38vLryR8m3OQNyCUAciveQBvBwDnPQsh9UPZnviRfdw98ZnPTXq1Fj0rcXL6lkttpHMOU0q1sVKDGcP0wM7eom/r9ZqabSj33ebi84uVKmtdfN0cKo2YZBZvyQuR4HABIZPRon2fpJFz3CZlT7Oax7LdM7MS9vCxZccAZffXymIHQE7rsfUfdLZK5xwuxTUhgdmJjEzE4KzG2NszEAxtjbMxAMbY2zMQDG2NszEAxtjEzEAREQBERAExmZnO/KZ2g1VmNFwzTvfqS6Pc6A7KKwQ4qd8gKz4HTOdufeIBcuNcfq0ig2El3O2umsb7b3/UrQdWPvPgPEkDrIqngNusYWcQAFYIavhyHdWhHUPqGHS+z+76i+wMe9PXspwQovP1COeIWLi2y81u6jP9FXyyVrqz1Cr+/J6yxQDRu4NS99d7Jm6pWVHyw2qwIYYBwcgnxE3jESW2yW29zQ0/A6K3udahu1BBtyWYW4BAyrEjGGPQD2yFPC7+Hd7RqbtH4toCRvpHtbSOx8P8Fjj9Ur4G0xDbe4bb1ZocJ4xVqq+ZS+5clSMFWrcetXYh6o49qkAze2ysdq+FMmdVo67PPwAvyArI1Cjwr1CO6rYo8Achlz3T7JE+TXtpdebdLxCp6Netllq13BlNmnZyw2Fh3tmdvT2BT78QQXsUgEkAAnGSPE4GBn39J9bZmIBjbPiyhWGGUEZBwQCMggg/uIB/dPSIB8V0KoAVQFHQBQAAPcAJ9bZmIBjEbZmIBjbG2ZiAY2zy1OirtGLK1dc5w6hhn34M9ogXseaaZVJKqASACQAMheig/VPSIgCIiAIiIAiIgCIiAIiIAiIgCIiAJgzMQCmcQ13GRdYKNLpWoFjBGcsGavPdLfKDrj4SE4R2y4vqXuSnS6QvTZssB5igPuYdM29eqt1nTZz3yZf1zin2v/m3zZTmnCTcVpb7noUpxdOUnBaW69bdS0dmdRrXV/Pqqq33DYKCSCuOpOWbrmTcxiZmWTu72MMpYne1vQRETk5EREAgu0+o1ycvzCmmwktv55I2ju7duGX+9/ASl8W7WcVouorv0ej5ttmKejth8hcg83unvgZ+M6hic98oXznwr7R/zaZr4dpvC4rmbuFlGUsEop6P7NknwrXcYNyDUaXSrQW77VliwX3r8oev7pbxGJmZ5yxO9kvQy1J43eyXoIiJwViIiAIiIAiIgCIiAIiIAiIgCIiAIiIAiIgCIiAJH9oOJnS6TUXhdxp01t+wnG411s+3PsztxNjX2OtVjVIHtFbFKydoewKSqE+wE4GfjOY9qu0HGm0GqW7g9VdLaO5bLBqFY11mlg7hc9SFycfCAdC7McYOs0dGoKbDdQtuwHdt3DOM+2Sk5J2M4/xlOH6VaOEVWUDTIEtbUKpsTb0YqT0z7pNekvHvoSn70n5wDoMTn3pLx76Ep+9J+cekvHvoSn70n5wDoBlD8neisr1fEi9ToH1W5S6soccy45UkdR1Hh755+kvHvoSn70n5x6S8e+hKfvSfnLIzwxcepbCphjKPWx0GJz70l499CU/ek/OPSXj30JT96T85WVHQYnPvSXj30JT96T849JePfQlP3pPzgHQYnPvSXj30JT96T849JePfQlP3pPzgHQZQu3eisfiPDGSt2RL8syqzBBzaurEDCjofH3Tz9JePfQlP3pPzj0l499CU/ek/OWU54JYi2lUy5Yl3+qsdAEzOfekvHvoSn70n5x6S8e+hKfvSfnKyo6DE596S8e+hKfvSfnHpLx76Ep+9J+cA6DE576S8e+hKfvSfnL5o3dq0NiBLCil0B3BHIG5Qfbg5GYB7REQBERAEREAREQBERAEREAREQBERAETBM1tbxSqkZuuSse+xlT/eYB7XahUUs7BVAyWYgAD3kmQfbW4PwnWspBVuG6hgw6hlOmcgj4YkR5UdTb5kQlQbTttL2lgCh3rsAQ9WzPG/U3vwHWC+ha1XhNgrKuH5ieZv3iB6p8Onxml0LUVVvz20M6rfy5duRM+Tb5o0P2Or8Ilklb8m3zRofsdX4RLJMxoEREAj+N8fo0VYs1FmysuEDbXbvEEgYQE+Cn+EhP8ArS4b/a//AItR/wDnNfyi9oVoWqvuF2uRmFlYsApywZ13Aru9nv6mV7ylppn0Wmt01aBH1WAyVissoVwQRgHxX2zdS4dOMXNP/Ln4i/hHQrVcl3xdmv0Wunym8OdlVdVlmYKByrxkk4A6p75aAZopwLTggjTVAg5BFadD7/Cb8yTwfBf5nFTL+BP52/QiInBWIiIBr63iFdCF7bFrrBALuQqgk4GSficSN9NND/b9P/rU/OQ/lP4slWjNZCtZYRtR1LAhWBLe7I6EZlX7c8K0H/RnnGjoRfl1r5iqyHxIYYb6pspcMpRjKV9XZFvDOjVq5Mm8Xax0H0z0P9u0/wDrU/OTCtkZHhKvwzsLoWpqY6OssakYnB6kqCT4y0KuBgeEz1FBe7f5iqqa0hf52MxESsqEREAREQBERAEREAREQBERAEREARmV3tl2p8xqUrsa1rFUI7YwhJzZtHUgYx++Y7T9rE0ukN1T12Oela7wRYd+1iNpywX2ge72S6NCpLC0vedkVSrQje723LHPLU6la0Z3dURRlnchVUe0knoBNC3iL26ffo+TbacKN1mK1JxuLFAxO0HO0dT4ZHjNHTdkRYws11p1dwO5UcbNPS3+Fp8kZH6zlm+IlTTWjLE76o8n7RW6wFdBpw9R6HW6oMmn2nxNaevqPb4bVP60rvYvyQ1aTWXaq9RY4t+QTaqpWMDdeK16KS27avXauPE9R0gCZkElV8pvzbb/AOKv/iLPLjDA9n78HP8A2LZ/JtLNxDh6aitq7VDVuMFTnqPrHgfjKpxzstRoeFcS5CsN/Dr925mfO3T248fD1jNOZF0MD3Tv9jPgkq2NbNW+5IeTb5o0P2Or8Ilklb8m3zRofsdX4RLJMxoEREApvlM/odN+0Kv9zSO8sn9W0/2wf8N5dOM8Eq1lfLvTcm4MMEqVYZwwI8PE/wAZo6nsZpraK6LEdqqnLoDZZkMd3UsDk+sZsp1oRUL3vFv6k8K8niMyWxOCZmAJmYyBERAEREAp/lU+bbP8yv8AGJq+V75s/wDXr/8AtLdxXhNeqqaq5d1bYyMkHIOQQR1BBkRrewunt0nmu61aeZzch9zBvdlw3T4YmylWgowT+Ft/J2/Q4b+PiVUe2n0v+yX4R/V6v8mv8Am5PLTUCtFQZwqhRnxwAAM/wnrMj1ZMnd3EREggREQBERAEREAREQBERAEREAREQCkeVTSodNW5RS/nNabyBkId2Vz7j7pnyk8MqThj7KUXlsuzaoHL3Wjdtx4Zyc498sPaTs+mto5TsyYdbFdMZV18D18fEzX1XZgXaI6W/UWW5685tu/IfcvswcdB9U30q8Yqnd+7LVdtDFUouTnZbr6njxHS206atdBXsJYFlqSjGCnUkWOg8cdR1kpwQ3GhPOM87ru3CsHxOOlbMvhjwM1NNwvUUaZq6tTzbwdyWapSwA6fJsEIO3AIznIznr4Tx0XasB1p1lR0uoY7V3ndTe3+Df0Vif1W2v8A3Zin7z1v3NcdlpYsETAmZydCQXbz5q1/7O1P8vZJ2QXbz5q1/wCztT/L2QDw8m3zRofsdX4RLJK35NvmjQ/Y6vwiWSAIiIAiIgCIiAIiIAiIgCIiAIiIAiIgCIiAIiIAiIgCIiAIiIAkL2p4o+nrRq2Rc2bS1mPV2McAsyqDkD1mHTOOuJ767jiUuQ/REp51lmCRWrPsQYAJJYhvq2z60/HabGCq53ksNrJYjAoqswZWUFe66nrjOemZdCMotScboqnJNOKlZle0PGL2drQwNZfRg1ujgnmogfZl/k/Wz7eviZ8Vdq72XKmprDUWNYR86S3n1Viq3vZJIdvYpypPhJwdq9N48042JZnZbjbYAaxnbjc24YXxOfCe1vHK/N7b6zvWpHZl6oQyLkowYZVvgRL8WutPp/zYot0n183NPg2pt5uqS25bGrZCAF2YU0IdwXccKWz+8Hr7BC6btJdetXyiOGbTWMdOrpyWbUIrad+8c5XPToeh6YIlgbtPpsYLsSXFWzl3FizIWHcC7sFQSDjBwesxpu0OkVdq3KqV19MhwNiEIdhI74BwO6T1xIV1dum+XL/XMNJ6KfXzcr1HbK9iwXltmtWXKkbGOpqq2MFsJ9W0nDbW6eE2r7nv1CUak1vRz7qHRq8JqAKa7EBVmIz3zjx9XP1TT9ptOFzzCTuZdgS0uGVQzA17dwwpBJIxgj3zw0va2plUvlC61FUAssYtZSbdmEXxCg+Gc4nTbd2qfX9dCFZNXqeb9TWfhWo0I3aS3m6Zep0eqc9xfbyNQ2SuB+hZuX3FZo9kvKhp+Iay7TLhLEw1YYqTaoQc1MqSpZH3eqSCMEeBk5f2k0pQbrA1borf0djrssO1A+FIXcegDYzNBOy2g1TMW0NSX03bN9Q5Toww6WJZXtYZUqwI+r2TI6ckrtGpTi9Ezw8o3aLzbTFEsZNRYBsZAeihhv736PQzS1XHa9VwPWBGYvXwq1HLhhl/M3ycn1uoPWSHlLXHDLep8ax19vyi+M+eNfMF/wCxbP5JpqeD2VO2uJ6/12M6xe0PXSy/JteTb5o0P2Or8Ilklb8m3zRofsdX4RLJMRrEREAgO2XGLtLQr6cVGw3LXi8kAhg3RcMCWyF6fXKhxvtrxfRKrX6TTKrvywQXbLYJx0t9wMkvKjTaRpytoFXnVahCoJF2Wxbu9wH6Mj/KnVYmh0ousFlo1fesVdgbu2Ywvs6YH7p6VGnBRhdJ4m+pfwNZTr5MoK3Xx/glNPxPjZdQ+h0wTeAxDHIXPeI+V8cS7iBMzDOeLkl6HNSop/Cl6CIiVlQiIgEL2t4rZpdI9tXL5ilcC87UwWAbOCCTjOAP9spvGu2PF9HVzb9Hplr3Bcgu3U+HQW/CSnlYqs8y3CwCkOoevbkuxYbSG/Rx/tml5SqLk4Ri+1bbfOU76oKxjvYG0e6ejRpxUIN2eJtc+xdwdZSr5MoJrTX1+f4PejjPHHVWGh0u1gGB3N6pGf8AvfcZfEzgZ8cdfrmrwj+r1f5Nf4BNyY6k1J6JL0FWak7KKVugiIlRSIiIAiIgCIiAIiIAiIgFf47wB7jby3Uc6hKm3EjDV27kdSAfYzg/+X4z79Fxu38+znl2Zrvk9zhkWsoRt2gbVXGB0xJ2JbnTSsn54ip0ot3K+Ox1PJarc5UikZO0lTQqrW2CMH1RkEYPWbVHZ2tdNZQCdtocMwCqe+uDtCgKvTwGJLRDrTe7JVKC5EPR2cRbRa1lj2hw29yveAqetVIUAYC2N8STmaKdg9OFdcsUZSoGKwUBdX9YLlyGUY3Z6dOss0SVXqLZkOjB7ogKOyNaYKWutoZm5lYqTIdFV02hdoBCL7MgjM9dF2XrqetlZ817AMkdeXQaRnp+qxP1yaiQ603uwqUFyKlqeyLjbXTZtoK0q5Zu8wqs3DK7DuOOgwy/HOJPcN0BRrncgvbbvIXOFVVCIoz7dqgn4kzfiJVpSVn55ZCNKMXdeeXIvtHwUazTPQW27gMMBnawIIOPaMiVniXCNRpuD8QS/VC5Bwy9awqBOWq6a0EZ9vTb4+6XqQXbz5q1/wCztT/L2SFVkoZfInLjjx8zw8m3zRofsdX4RLJK35NvmjQ/Y6vwiWSVlgiIgFV8ofD7baKjTUbGr1ddxRPWKruzge3xEgvKSbdVotMy6a1X863GkqWdAFcZYKD09v750eJphxDioq2z+5NB5NbNX9GBMxEzECIiAIiIBWfKHwyzUaCxKUL2bkbYviQGGce849kg+391ur4TkaW5LPOUHJZSz4Ge9hc9PjOhRNEK+FRVtnfz+hS/irKqu2noanCVIoqBGCKUGD0wdg6TbiJQ3dkt3dxERIIEREAREQBERAEREAREQBERAEREAREQBERAEREASC7efNWv/Z2p/l7JOzQ7QcM860mooDbTdpraN5GdpsrZN2PbjdnEAivJt80aH7HV+ESySM7McHOj0dGnL7zTStW8Dbu2jG7GTiScAREQBERAEREAREQBERAEREAREQBERAEREAREQBERAEREAREQBERAEREAREQBERAEREAREQBERAEREAREQBERAEREAREQBERAEREAREQBERAEREAREQBERAEREA//2Q=="/>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4266018895"/>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a:xfrm>
            <a:off x="1841678" y="586154"/>
            <a:ext cx="9389029" cy="4503127"/>
          </a:xfrm>
        </p:spPr>
        <p:txBody>
          <a:bodyPr/>
          <a:lstStyle/>
          <a:p>
            <a:pPr lvl="0">
              <a:lnSpc>
                <a:spcPct val="150000"/>
              </a:lnSpc>
            </a:pPr>
            <a:r>
              <a:rPr lang="en-US" b="1" dirty="0" smtClean="0">
                <a:solidFill>
                  <a:schemeClr val="accent1">
                    <a:lumMod val="75000"/>
                  </a:schemeClr>
                </a:solidFill>
              </a:rPr>
              <a:t>If a normal gene is added into cells with defective genes, it is called</a:t>
            </a:r>
            <a:endParaRPr lang="en-US" b="1" dirty="0">
              <a:solidFill>
                <a:schemeClr val="accent1">
                  <a:lumMod val="75000"/>
                </a:schemeClr>
              </a:solidFill>
            </a:endParaRPr>
          </a:p>
          <a:p>
            <a:pPr marL="514350" lvl="0" indent="-514350">
              <a:lnSpc>
                <a:spcPct val="150000"/>
              </a:lnSpc>
              <a:buAutoNum type="alphaLcPeriod"/>
            </a:pPr>
            <a:r>
              <a:rPr lang="en-US" b="1" dirty="0" smtClean="0">
                <a:solidFill>
                  <a:schemeClr val="accent1">
                    <a:lumMod val="75000"/>
                  </a:schemeClr>
                </a:solidFill>
              </a:rPr>
              <a:t>Cloning</a:t>
            </a:r>
          </a:p>
          <a:p>
            <a:pPr marL="514350" lvl="0" indent="-514350">
              <a:lnSpc>
                <a:spcPct val="150000"/>
              </a:lnSpc>
              <a:buAutoNum type="alphaLcPeriod"/>
            </a:pPr>
            <a:r>
              <a:rPr lang="en-US" b="1" dirty="0" smtClean="0">
                <a:solidFill>
                  <a:schemeClr val="accent1">
                    <a:lumMod val="75000"/>
                  </a:schemeClr>
                </a:solidFill>
              </a:rPr>
              <a:t>Gene therapy</a:t>
            </a:r>
          </a:p>
          <a:p>
            <a:pPr marL="514350" lvl="0" indent="-514350">
              <a:lnSpc>
                <a:spcPct val="150000"/>
              </a:lnSpc>
              <a:buAutoNum type="alphaLcPeriod"/>
            </a:pPr>
            <a:r>
              <a:rPr lang="en-US" b="1" dirty="0" smtClean="0">
                <a:solidFill>
                  <a:schemeClr val="accent1">
                    <a:lumMod val="75000"/>
                  </a:schemeClr>
                </a:solidFill>
              </a:rPr>
              <a:t>PCR</a:t>
            </a:r>
          </a:p>
          <a:p>
            <a:pPr marL="514350" lvl="0" indent="-514350">
              <a:lnSpc>
                <a:spcPct val="150000"/>
              </a:lnSpc>
              <a:buAutoNum type="alphaLcPeriod"/>
            </a:pPr>
            <a:r>
              <a:rPr lang="en-US" b="1" dirty="0" smtClean="0">
                <a:solidFill>
                  <a:schemeClr val="accent1">
                    <a:lumMod val="75000"/>
                  </a:schemeClr>
                </a:solidFill>
              </a:rPr>
              <a:t>electrophoresis</a:t>
            </a:r>
            <a:endParaRPr lang="en-US" b="1" dirty="0">
              <a:solidFill>
                <a:schemeClr val="accent1">
                  <a:lumMod val="75000"/>
                </a:schemeClr>
              </a:solidFill>
            </a:endParaRPr>
          </a:p>
        </p:txBody>
      </p:sp>
      <p:sp>
        <p:nvSpPr>
          <p:cNvPr id="18" name="Text Placeholder 17"/>
          <p:cNvSpPr>
            <a:spLocks noGrp="1"/>
          </p:cNvSpPr>
          <p:nvPr>
            <p:ph type="body" sz="quarter" idx="16"/>
          </p:nvPr>
        </p:nvSpPr>
        <p:spPr/>
        <p:txBody>
          <a:bodyPr/>
          <a:lstStyle/>
          <a:p>
            <a:r>
              <a:rPr lang="en-US" smtClean="0"/>
              <a:t>40</a:t>
            </a:r>
            <a:endParaRPr lang="en-US" dirty="0"/>
          </a:p>
        </p:txBody>
      </p:sp>
      <p:sp>
        <p:nvSpPr>
          <p:cNvPr id="4" name="Title 3"/>
          <p:cNvSpPr>
            <a:spLocks noGrp="1"/>
          </p:cNvSpPr>
          <p:nvPr>
            <p:ph type="title"/>
          </p:nvPr>
        </p:nvSpPr>
        <p:spPr>
          <a:xfrm>
            <a:off x="0" y="5715000"/>
            <a:ext cx="10972800" cy="1143000"/>
          </a:xfrm>
        </p:spPr>
        <p:txBody>
          <a:bodyPr/>
          <a:lstStyle/>
          <a:p>
            <a:r>
              <a:rPr lang="en-US" dirty="0"/>
              <a:t>Category 3</a:t>
            </a:r>
          </a:p>
        </p:txBody>
      </p:sp>
    </p:spTree>
    <p:extLst>
      <p:ext uri="{BB962C8B-B14F-4D97-AF65-F5344CB8AC3E}">
        <p14:creationId xmlns:p14="http://schemas.microsoft.com/office/powerpoint/2010/main" val="277240565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a:xfrm>
            <a:off x="1841678" y="750277"/>
            <a:ext cx="9787613" cy="4572000"/>
          </a:xfrm>
        </p:spPr>
        <p:txBody>
          <a:bodyPr/>
          <a:lstStyle/>
          <a:p>
            <a:pPr lvl="0">
              <a:lnSpc>
                <a:spcPct val="150000"/>
              </a:lnSpc>
            </a:pPr>
            <a:r>
              <a:rPr lang="en-US" b="1" dirty="0">
                <a:solidFill>
                  <a:schemeClr val="accent1">
                    <a:lumMod val="75000"/>
                  </a:schemeClr>
                </a:solidFill>
              </a:rPr>
              <a:t>If a normal gene is added into cells with defective genes, it is called</a:t>
            </a:r>
          </a:p>
          <a:p>
            <a:pPr marL="514350" lvl="0" indent="-514350">
              <a:lnSpc>
                <a:spcPct val="150000"/>
              </a:lnSpc>
              <a:buAutoNum type="alphaLcPeriod"/>
            </a:pPr>
            <a:r>
              <a:rPr lang="en-US" b="1" dirty="0">
                <a:solidFill>
                  <a:schemeClr val="accent1">
                    <a:lumMod val="75000"/>
                  </a:schemeClr>
                </a:solidFill>
              </a:rPr>
              <a:t>Cloning</a:t>
            </a:r>
          </a:p>
          <a:p>
            <a:pPr marL="514350" lvl="0" indent="-514350">
              <a:lnSpc>
                <a:spcPct val="150000"/>
              </a:lnSpc>
              <a:buAutoNum type="alphaLcPeriod"/>
            </a:pPr>
            <a:r>
              <a:rPr lang="en-US" b="1" u="sng" dirty="0">
                <a:solidFill>
                  <a:srgbClr val="FF0000"/>
                </a:solidFill>
              </a:rPr>
              <a:t>Gene therapy</a:t>
            </a:r>
          </a:p>
          <a:p>
            <a:pPr marL="514350" lvl="0" indent="-514350">
              <a:lnSpc>
                <a:spcPct val="150000"/>
              </a:lnSpc>
              <a:buAutoNum type="alphaLcPeriod"/>
            </a:pPr>
            <a:r>
              <a:rPr lang="en-US" b="1" dirty="0">
                <a:solidFill>
                  <a:schemeClr val="accent1">
                    <a:lumMod val="75000"/>
                  </a:schemeClr>
                </a:solidFill>
              </a:rPr>
              <a:t>PCR</a:t>
            </a:r>
          </a:p>
          <a:p>
            <a:pPr marL="514350" lvl="0" indent="-514350">
              <a:lnSpc>
                <a:spcPct val="150000"/>
              </a:lnSpc>
              <a:buAutoNum type="alphaLcPeriod"/>
            </a:pPr>
            <a:r>
              <a:rPr lang="en-US" b="1" dirty="0">
                <a:solidFill>
                  <a:schemeClr val="accent1">
                    <a:lumMod val="75000"/>
                  </a:schemeClr>
                </a:solidFill>
              </a:rPr>
              <a:t>electrophoresis</a:t>
            </a:r>
          </a:p>
          <a:p>
            <a:pPr marL="514350" indent="-514350">
              <a:buAutoNum type="alphaLcPeriod"/>
            </a:pPr>
            <a:endParaRPr lang="en-US" b="1" dirty="0"/>
          </a:p>
        </p:txBody>
      </p:sp>
      <p:sp>
        <p:nvSpPr>
          <p:cNvPr id="18" name="Text Placeholder 17"/>
          <p:cNvSpPr>
            <a:spLocks noGrp="1"/>
          </p:cNvSpPr>
          <p:nvPr>
            <p:ph type="body" sz="quarter" idx="16"/>
          </p:nvPr>
        </p:nvSpPr>
        <p:spPr/>
        <p:txBody>
          <a:bodyPr/>
          <a:lstStyle/>
          <a:p>
            <a:r>
              <a:rPr lang="en-US" smtClean="0"/>
              <a:t>40</a:t>
            </a:r>
            <a:endParaRPr lang="en-US" dirty="0"/>
          </a:p>
        </p:txBody>
      </p:sp>
      <p:sp>
        <p:nvSpPr>
          <p:cNvPr id="4" name="Title 3"/>
          <p:cNvSpPr>
            <a:spLocks noGrp="1"/>
          </p:cNvSpPr>
          <p:nvPr>
            <p:ph type="title"/>
          </p:nvPr>
        </p:nvSpPr>
        <p:spPr>
          <a:xfrm>
            <a:off x="398585" y="5715000"/>
            <a:ext cx="10972800" cy="1143000"/>
          </a:xfrm>
        </p:spPr>
        <p:txBody>
          <a:bodyPr/>
          <a:lstStyle/>
          <a:p>
            <a:r>
              <a:rPr lang="en-US" dirty="0"/>
              <a:t>Category 3</a:t>
            </a:r>
          </a:p>
        </p:txBody>
      </p:sp>
    </p:spTree>
    <p:extLst>
      <p:ext uri="{BB962C8B-B14F-4D97-AF65-F5344CB8AC3E}">
        <p14:creationId xmlns:p14="http://schemas.microsoft.com/office/powerpoint/2010/main" val="4226558887"/>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a:xfrm>
            <a:off x="1841679" y="849922"/>
            <a:ext cx="9529706" cy="4355123"/>
          </a:xfrm>
        </p:spPr>
        <p:txBody>
          <a:bodyPr/>
          <a:lstStyle/>
          <a:p>
            <a:pPr lvl="0">
              <a:lnSpc>
                <a:spcPct val="150000"/>
              </a:lnSpc>
            </a:pPr>
            <a:r>
              <a:rPr lang="en-US" b="1" dirty="0" smtClean="0">
                <a:solidFill>
                  <a:schemeClr val="accent1">
                    <a:lumMod val="75000"/>
                  </a:schemeClr>
                </a:solidFill>
              </a:rPr>
              <a:t>How is DNA fingerprinting used in crime analysis?</a:t>
            </a:r>
            <a:endParaRPr lang="en-US" b="1" dirty="0">
              <a:solidFill>
                <a:schemeClr val="accent1">
                  <a:lumMod val="75000"/>
                </a:schemeClr>
              </a:solidFill>
            </a:endParaRPr>
          </a:p>
        </p:txBody>
      </p:sp>
      <p:sp>
        <p:nvSpPr>
          <p:cNvPr id="18" name="Text Placeholder 17"/>
          <p:cNvSpPr>
            <a:spLocks noGrp="1"/>
          </p:cNvSpPr>
          <p:nvPr>
            <p:ph type="body" sz="quarter" idx="16"/>
          </p:nvPr>
        </p:nvSpPr>
        <p:spPr/>
        <p:txBody>
          <a:bodyPr/>
          <a:lstStyle/>
          <a:p>
            <a:r>
              <a:rPr lang="en-US" smtClean="0"/>
              <a:t>50</a:t>
            </a:r>
            <a:endParaRPr lang="en-US" dirty="0"/>
          </a:p>
        </p:txBody>
      </p:sp>
      <p:sp>
        <p:nvSpPr>
          <p:cNvPr id="4" name="Title 3"/>
          <p:cNvSpPr>
            <a:spLocks noGrp="1"/>
          </p:cNvSpPr>
          <p:nvPr>
            <p:ph type="title"/>
          </p:nvPr>
        </p:nvSpPr>
        <p:spPr>
          <a:xfrm>
            <a:off x="562708" y="5715000"/>
            <a:ext cx="10972800" cy="1143000"/>
          </a:xfrm>
        </p:spPr>
        <p:txBody>
          <a:bodyPr/>
          <a:lstStyle/>
          <a:p>
            <a:r>
              <a:rPr lang="en-US" dirty="0"/>
              <a:t>Category 3</a:t>
            </a:r>
          </a:p>
        </p:txBody>
      </p:sp>
    </p:spTree>
    <p:extLst>
      <p:ext uri="{BB962C8B-B14F-4D97-AF65-F5344CB8AC3E}">
        <p14:creationId xmlns:p14="http://schemas.microsoft.com/office/powerpoint/2010/main" val="43720868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a:xfrm>
            <a:off x="1841679" y="726832"/>
            <a:ext cx="9623490" cy="4407876"/>
          </a:xfrm>
        </p:spPr>
        <p:txBody>
          <a:bodyPr/>
          <a:lstStyle/>
          <a:p>
            <a:pPr lvl="0">
              <a:lnSpc>
                <a:spcPct val="150000"/>
              </a:lnSpc>
            </a:pPr>
            <a:r>
              <a:rPr lang="en-US" b="1" dirty="0">
                <a:solidFill>
                  <a:schemeClr val="accent1">
                    <a:lumMod val="75000"/>
                  </a:schemeClr>
                </a:solidFill>
              </a:rPr>
              <a:t>How is DNA fingerprinting used in crime analysis?</a:t>
            </a:r>
          </a:p>
          <a:p>
            <a:r>
              <a:rPr lang="en-US" b="1" u="sng" dirty="0" smtClean="0">
                <a:solidFill>
                  <a:srgbClr val="FF0000"/>
                </a:solidFill>
              </a:rPr>
              <a:t>Law </a:t>
            </a:r>
            <a:r>
              <a:rPr lang="en-US" b="1" u="sng" dirty="0">
                <a:solidFill>
                  <a:srgbClr val="FF0000"/>
                </a:solidFill>
              </a:rPr>
              <a:t>enforcement workers use unique DNA fingerprint patterns to determine whether suspects have been at a crime scene. DNA samples can be obtained from hair, blood, skin, or semen. Because no two individuals have the same DNA sequence, samples from the suspects can be matched with samples taken at the crime scene.</a:t>
            </a:r>
          </a:p>
        </p:txBody>
      </p:sp>
      <p:sp>
        <p:nvSpPr>
          <p:cNvPr id="18" name="Text Placeholder 17"/>
          <p:cNvSpPr>
            <a:spLocks noGrp="1"/>
          </p:cNvSpPr>
          <p:nvPr>
            <p:ph type="body" sz="quarter" idx="16"/>
          </p:nvPr>
        </p:nvSpPr>
        <p:spPr/>
        <p:txBody>
          <a:bodyPr/>
          <a:lstStyle/>
          <a:p>
            <a:r>
              <a:rPr lang="en-US" smtClean="0"/>
              <a:t>50</a:t>
            </a:r>
            <a:endParaRPr lang="en-US" dirty="0"/>
          </a:p>
        </p:txBody>
      </p:sp>
      <p:sp>
        <p:nvSpPr>
          <p:cNvPr id="4" name="Title 3"/>
          <p:cNvSpPr>
            <a:spLocks noGrp="1"/>
          </p:cNvSpPr>
          <p:nvPr>
            <p:ph type="title"/>
          </p:nvPr>
        </p:nvSpPr>
        <p:spPr>
          <a:xfrm>
            <a:off x="328247" y="5715000"/>
            <a:ext cx="10972800" cy="1143000"/>
          </a:xfrm>
        </p:spPr>
        <p:txBody>
          <a:bodyPr/>
          <a:lstStyle/>
          <a:p>
            <a:r>
              <a:rPr lang="en-US" dirty="0"/>
              <a:t>Category 3</a:t>
            </a:r>
          </a:p>
        </p:txBody>
      </p:sp>
    </p:spTree>
    <p:extLst>
      <p:ext uri="{BB962C8B-B14F-4D97-AF65-F5344CB8AC3E}">
        <p14:creationId xmlns:p14="http://schemas.microsoft.com/office/powerpoint/2010/main" val="2123462967"/>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Category 4 questions follow</a:t>
            </a:r>
            <a:endParaRPr lang="en-US" dirty="0"/>
          </a:p>
        </p:txBody>
      </p:sp>
    </p:spTree>
    <p:extLst>
      <p:ext uri="{BB962C8B-B14F-4D97-AF65-F5344CB8AC3E}">
        <p14:creationId xmlns:p14="http://schemas.microsoft.com/office/powerpoint/2010/main" val="37398797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a:xfrm>
            <a:off x="1841679" y="963613"/>
            <a:ext cx="9412475" cy="4100756"/>
          </a:xfrm>
        </p:spPr>
        <p:txBody>
          <a:bodyPr/>
          <a:lstStyle/>
          <a:p>
            <a:pPr lvl="0">
              <a:lnSpc>
                <a:spcPct val="150000"/>
              </a:lnSpc>
            </a:pPr>
            <a:r>
              <a:rPr lang="en-US" b="1" dirty="0" smtClean="0">
                <a:solidFill>
                  <a:schemeClr val="accent1">
                    <a:lumMod val="75000"/>
                  </a:schemeClr>
                </a:solidFill>
              </a:rPr>
              <a:t>Which of these is NOT an example of Genetic Engineering</a:t>
            </a:r>
            <a:endParaRPr lang="en-US" b="1" dirty="0">
              <a:solidFill>
                <a:schemeClr val="accent1">
                  <a:lumMod val="75000"/>
                </a:schemeClr>
              </a:solidFill>
            </a:endParaRPr>
          </a:p>
          <a:p>
            <a:pPr marL="514350" lvl="0" indent="-514350">
              <a:lnSpc>
                <a:spcPct val="150000"/>
              </a:lnSpc>
              <a:buAutoNum type="alphaLcPeriod"/>
            </a:pPr>
            <a:r>
              <a:rPr lang="en-US" b="1" dirty="0" smtClean="0">
                <a:solidFill>
                  <a:schemeClr val="accent1">
                    <a:lumMod val="75000"/>
                  </a:schemeClr>
                </a:solidFill>
              </a:rPr>
              <a:t>Adding protein DNA to rice</a:t>
            </a:r>
          </a:p>
          <a:p>
            <a:pPr marL="514350" lvl="0" indent="-514350">
              <a:lnSpc>
                <a:spcPct val="150000"/>
              </a:lnSpc>
              <a:buAutoNum type="alphaLcPeriod"/>
            </a:pPr>
            <a:r>
              <a:rPr lang="en-US" b="1" dirty="0" smtClean="0">
                <a:solidFill>
                  <a:schemeClr val="accent1">
                    <a:lumMod val="75000"/>
                  </a:schemeClr>
                </a:solidFill>
              </a:rPr>
              <a:t>Adding spider silk production DNA to goats</a:t>
            </a:r>
          </a:p>
          <a:p>
            <a:pPr marL="514350" lvl="0" indent="-514350">
              <a:lnSpc>
                <a:spcPct val="150000"/>
              </a:lnSpc>
              <a:buAutoNum type="alphaLcPeriod"/>
            </a:pPr>
            <a:r>
              <a:rPr lang="en-US" b="1" dirty="0" smtClean="0">
                <a:solidFill>
                  <a:schemeClr val="accent1">
                    <a:lumMod val="75000"/>
                  </a:schemeClr>
                </a:solidFill>
              </a:rPr>
              <a:t>Cross breeding to produce horses smaller than 2 feet tall</a:t>
            </a:r>
          </a:p>
          <a:p>
            <a:pPr marL="514350" lvl="0" indent="-514350">
              <a:lnSpc>
                <a:spcPct val="150000"/>
              </a:lnSpc>
              <a:buAutoNum type="alphaLcPeriod"/>
            </a:pPr>
            <a:r>
              <a:rPr lang="en-US" b="1" dirty="0" smtClean="0">
                <a:solidFill>
                  <a:schemeClr val="accent1">
                    <a:lumMod val="75000"/>
                  </a:schemeClr>
                </a:solidFill>
              </a:rPr>
              <a:t>Adding enzyme DNA to bacteria to breakdown oil</a:t>
            </a:r>
            <a:endParaRPr lang="en-US" b="1" dirty="0">
              <a:solidFill>
                <a:schemeClr val="accent1">
                  <a:lumMod val="75000"/>
                </a:schemeClr>
              </a:solidFill>
            </a:endParaRPr>
          </a:p>
        </p:txBody>
      </p:sp>
      <p:sp>
        <p:nvSpPr>
          <p:cNvPr id="18" name="Text Placeholder 17"/>
          <p:cNvSpPr>
            <a:spLocks noGrp="1"/>
          </p:cNvSpPr>
          <p:nvPr>
            <p:ph type="body" sz="quarter" idx="16"/>
          </p:nvPr>
        </p:nvSpPr>
        <p:spPr/>
        <p:txBody>
          <a:bodyPr/>
          <a:lstStyle/>
          <a:p>
            <a:r>
              <a:rPr lang="en-US" smtClean="0"/>
              <a:t>10</a:t>
            </a:r>
            <a:endParaRPr lang="en-US" dirty="0"/>
          </a:p>
        </p:txBody>
      </p:sp>
      <p:sp>
        <p:nvSpPr>
          <p:cNvPr id="4" name="Title 3"/>
          <p:cNvSpPr>
            <a:spLocks noGrp="1"/>
          </p:cNvSpPr>
          <p:nvPr>
            <p:ph type="title"/>
          </p:nvPr>
        </p:nvSpPr>
        <p:spPr>
          <a:xfrm>
            <a:off x="351692" y="5715000"/>
            <a:ext cx="10972800" cy="1143000"/>
          </a:xfrm>
        </p:spPr>
        <p:txBody>
          <a:bodyPr/>
          <a:lstStyle/>
          <a:p>
            <a:r>
              <a:rPr lang="en-US" dirty="0"/>
              <a:t>Category </a:t>
            </a:r>
            <a:r>
              <a:rPr lang="en-US" dirty="0" smtClean="0"/>
              <a:t>4</a:t>
            </a:r>
            <a:endParaRPr lang="en-US" dirty="0"/>
          </a:p>
        </p:txBody>
      </p:sp>
    </p:spTree>
    <p:extLst>
      <p:ext uri="{BB962C8B-B14F-4D97-AF65-F5344CB8AC3E}">
        <p14:creationId xmlns:p14="http://schemas.microsoft.com/office/powerpoint/2010/main" val="246691801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a:xfrm>
            <a:off x="1489166" y="844062"/>
            <a:ext cx="10502537" cy="4337538"/>
          </a:xfrm>
        </p:spPr>
        <p:txBody>
          <a:bodyPr/>
          <a:lstStyle/>
          <a:p>
            <a:pPr lvl="0">
              <a:lnSpc>
                <a:spcPct val="150000"/>
              </a:lnSpc>
            </a:pPr>
            <a:r>
              <a:rPr lang="en-US" sz="3600" b="1" dirty="0">
                <a:solidFill>
                  <a:schemeClr val="accent1">
                    <a:lumMod val="75000"/>
                  </a:schemeClr>
                </a:solidFill>
              </a:rPr>
              <a:t>Which of these is NOT an example of Genetic Engineering</a:t>
            </a:r>
          </a:p>
          <a:p>
            <a:pPr marL="514350" lvl="0" indent="-514350">
              <a:lnSpc>
                <a:spcPct val="150000"/>
              </a:lnSpc>
              <a:buAutoNum type="alphaLcPeriod"/>
            </a:pPr>
            <a:r>
              <a:rPr lang="en-US" sz="3600" b="1" dirty="0">
                <a:solidFill>
                  <a:schemeClr val="accent1">
                    <a:lumMod val="75000"/>
                  </a:schemeClr>
                </a:solidFill>
              </a:rPr>
              <a:t>Adding protein DNA to rice</a:t>
            </a:r>
          </a:p>
          <a:p>
            <a:pPr marL="514350" lvl="0" indent="-514350">
              <a:lnSpc>
                <a:spcPct val="150000"/>
              </a:lnSpc>
              <a:buAutoNum type="alphaLcPeriod"/>
            </a:pPr>
            <a:r>
              <a:rPr lang="en-US" sz="3600" b="1" dirty="0">
                <a:solidFill>
                  <a:schemeClr val="accent1">
                    <a:lumMod val="75000"/>
                  </a:schemeClr>
                </a:solidFill>
              </a:rPr>
              <a:t>Adding spider silk production DNA to goats</a:t>
            </a:r>
          </a:p>
          <a:p>
            <a:pPr marL="514350" lvl="0" indent="-514350">
              <a:lnSpc>
                <a:spcPct val="150000"/>
              </a:lnSpc>
              <a:buAutoNum type="alphaLcPeriod"/>
            </a:pPr>
            <a:r>
              <a:rPr lang="en-US" sz="3600" b="1" u="sng" dirty="0">
                <a:solidFill>
                  <a:srgbClr val="FF0000"/>
                </a:solidFill>
              </a:rPr>
              <a:t>Cross breeding to produce horses smaller than 2 feet tall</a:t>
            </a:r>
          </a:p>
          <a:p>
            <a:pPr marL="514350" lvl="0" indent="-514350">
              <a:lnSpc>
                <a:spcPct val="150000"/>
              </a:lnSpc>
              <a:buAutoNum type="alphaLcPeriod"/>
            </a:pPr>
            <a:r>
              <a:rPr lang="en-US" sz="3600" b="1" dirty="0">
                <a:solidFill>
                  <a:schemeClr val="accent1">
                    <a:lumMod val="75000"/>
                  </a:schemeClr>
                </a:solidFill>
              </a:rPr>
              <a:t>Adding enzyme DNA to bacteria to breakdown </a:t>
            </a:r>
            <a:r>
              <a:rPr lang="en-US" sz="3600" b="1" dirty="0" smtClean="0">
                <a:solidFill>
                  <a:schemeClr val="accent1">
                    <a:lumMod val="75000"/>
                  </a:schemeClr>
                </a:solidFill>
              </a:rPr>
              <a:t>oil</a:t>
            </a:r>
            <a:endParaRPr lang="en-US" sz="3600" b="1" dirty="0">
              <a:solidFill>
                <a:schemeClr val="accent1">
                  <a:lumMod val="75000"/>
                </a:schemeClr>
              </a:solidFill>
            </a:endParaRPr>
          </a:p>
        </p:txBody>
      </p:sp>
      <p:sp>
        <p:nvSpPr>
          <p:cNvPr id="18" name="Text Placeholder 17"/>
          <p:cNvSpPr>
            <a:spLocks noGrp="1"/>
          </p:cNvSpPr>
          <p:nvPr>
            <p:ph type="body" sz="quarter" idx="16"/>
          </p:nvPr>
        </p:nvSpPr>
        <p:spPr/>
        <p:txBody>
          <a:bodyPr/>
          <a:lstStyle/>
          <a:p>
            <a:r>
              <a:rPr lang="en-US" smtClean="0"/>
              <a:t>10</a:t>
            </a:r>
            <a:endParaRPr lang="en-US" dirty="0"/>
          </a:p>
        </p:txBody>
      </p:sp>
      <p:sp>
        <p:nvSpPr>
          <p:cNvPr id="4" name="Title 3"/>
          <p:cNvSpPr>
            <a:spLocks noGrp="1"/>
          </p:cNvSpPr>
          <p:nvPr>
            <p:ph type="title"/>
          </p:nvPr>
        </p:nvSpPr>
        <p:spPr>
          <a:xfrm>
            <a:off x="304800" y="5715000"/>
            <a:ext cx="10972800" cy="1143000"/>
          </a:xfrm>
        </p:spPr>
        <p:txBody>
          <a:bodyPr/>
          <a:lstStyle/>
          <a:p>
            <a:r>
              <a:rPr lang="en-US" dirty="0"/>
              <a:t>Category 4</a:t>
            </a:r>
          </a:p>
        </p:txBody>
      </p:sp>
    </p:spTree>
    <p:extLst>
      <p:ext uri="{BB962C8B-B14F-4D97-AF65-F5344CB8AC3E}">
        <p14:creationId xmlns:p14="http://schemas.microsoft.com/office/powerpoint/2010/main" val="2540650644"/>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a:xfrm>
            <a:off x="1841678" y="914400"/>
            <a:ext cx="3514093" cy="4360985"/>
          </a:xfrm>
        </p:spPr>
        <p:txBody>
          <a:bodyPr/>
          <a:lstStyle/>
          <a:p>
            <a:pPr lvl="0">
              <a:lnSpc>
                <a:spcPct val="150000"/>
              </a:lnSpc>
            </a:pPr>
            <a:r>
              <a:rPr lang="en-US" b="1" dirty="0" smtClean="0">
                <a:solidFill>
                  <a:schemeClr val="accent1">
                    <a:lumMod val="75000"/>
                  </a:schemeClr>
                </a:solidFill>
              </a:rPr>
              <a:t>List the procedural steps in order to produce a transgenic organism</a:t>
            </a:r>
            <a:endParaRPr lang="en-US" b="1" dirty="0">
              <a:solidFill>
                <a:schemeClr val="accent1">
                  <a:lumMod val="75000"/>
                </a:schemeClr>
              </a:solidFill>
            </a:endParaRPr>
          </a:p>
        </p:txBody>
      </p:sp>
      <p:sp>
        <p:nvSpPr>
          <p:cNvPr id="18" name="Text Placeholder 17"/>
          <p:cNvSpPr>
            <a:spLocks noGrp="1"/>
          </p:cNvSpPr>
          <p:nvPr>
            <p:ph type="body" sz="quarter" idx="16"/>
          </p:nvPr>
        </p:nvSpPr>
        <p:spPr/>
        <p:txBody>
          <a:bodyPr/>
          <a:lstStyle/>
          <a:p>
            <a:r>
              <a:rPr lang="en-US" smtClean="0"/>
              <a:t>20</a:t>
            </a:r>
            <a:endParaRPr lang="en-US" dirty="0"/>
          </a:p>
        </p:txBody>
      </p:sp>
      <p:sp>
        <p:nvSpPr>
          <p:cNvPr id="4" name="Title 3"/>
          <p:cNvSpPr>
            <a:spLocks noGrp="1"/>
          </p:cNvSpPr>
          <p:nvPr>
            <p:ph type="title"/>
          </p:nvPr>
        </p:nvSpPr>
        <p:spPr>
          <a:xfrm>
            <a:off x="914400" y="5715000"/>
            <a:ext cx="10972800" cy="1143000"/>
          </a:xfrm>
        </p:spPr>
        <p:txBody>
          <a:bodyPr/>
          <a:lstStyle/>
          <a:p>
            <a:r>
              <a:rPr lang="en-US" dirty="0"/>
              <a:t>Category 4</a:t>
            </a:r>
          </a:p>
        </p:txBody>
      </p:sp>
      <p:pic>
        <p:nvPicPr>
          <p:cNvPr id="5"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652633" y="429714"/>
            <a:ext cx="6282464" cy="312338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07731376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a:xfrm>
            <a:off x="1841678" y="429714"/>
            <a:ext cx="6205042" cy="5004435"/>
          </a:xfrm>
        </p:spPr>
        <p:txBody>
          <a:bodyPr/>
          <a:lstStyle/>
          <a:p>
            <a:pPr lvl="0">
              <a:lnSpc>
                <a:spcPct val="150000"/>
              </a:lnSpc>
            </a:pPr>
            <a:r>
              <a:rPr lang="en-US" b="1" dirty="0">
                <a:solidFill>
                  <a:schemeClr val="accent1">
                    <a:lumMod val="75000"/>
                  </a:schemeClr>
                </a:solidFill>
              </a:rPr>
              <a:t>List the procedural steps in order to produce a transgenic organism</a:t>
            </a:r>
          </a:p>
          <a:p>
            <a:pPr marL="514350" lvl="0" indent="-514350">
              <a:lnSpc>
                <a:spcPct val="150000"/>
              </a:lnSpc>
              <a:buAutoNum type="alphaLcPeriod"/>
            </a:pPr>
            <a:r>
              <a:rPr lang="en-US" b="1" u="sng" dirty="0" smtClean="0">
                <a:solidFill>
                  <a:srgbClr val="FF0000"/>
                </a:solidFill>
              </a:rPr>
              <a:t>Identify wanted gene</a:t>
            </a:r>
          </a:p>
          <a:p>
            <a:pPr marL="514350" lvl="0" indent="-514350">
              <a:lnSpc>
                <a:spcPct val="150000"/>
              </a:lnSpc>
              <a:buAutoNum type="alphaLcPeriod"/>
            </a:pPr>
            <a:r>
              <a:rPr lang="en-US" b="1" u="sng" dirty="0" smtClean="0">
                <a:solidFill>
                  <a:srgbClr val="FF0000"/>
                </a:solidFill>
              </a:rPr>
              <a:t>Use restriction enzyme to remove wanted gene</a:t>
            </a:r>
          </a:p>
          <a:p>
            <a:pPr marL="514350" lvl="0" indent="-514350">
              <a:lnSpc>
                <a:spcPct val="150000"/>
              </a:lnSpc>
              <a:buAutoNum type="alphaLcPeriod"/>
            </a:pPr>
            <a:r>
              <a:rPr lang="en-US" b="1" u="sng" dirty="0" smtClean="0">
                <a:solidFill>
                  <a:srgbClr val="FF0000"/>
                </a:solidFill>
              </a:rPr>
              <a:t>Add wanted gene to vector</a:t>
            </a:r>
          </a:p>
          <a:p>
            <a:pPr marL="514350" lvl="0" indent="-514350">
              <a:lnSpc>
                <a:spcPct val="150000"/>
              </a:lnSpc>
              <a:buAutoNum type="alphaLcPeriod"/>
            </a:pPr>
            <a:r>
              <a:rPr lang="en-US" b="1" u="sng" dirty="0" smtClean="0">
                <a:solidFill>
                  <a:srgbClr val="FF0000"/>
                </a:solidFill>
              </a:rPr>
              <a:t>Transfer Recombinant DNA into bacterial cell</a:t>
            </a:r>
            <a:endParaRPr lang="en-US" b="1" u="sng" dirty="0">
              <a:solidFill>
                <a:srgbClr val="FF0000"/>
              </a:solidFill>
            </a:endParaRPr>
          </a:p>
        </p:txBody>
      </p:sp>
      <p:sp>
        <p:nvSpPr>
          <p:cNvPr id="18" name="Text Placeholder 17"/>
          <p:cNvSpPr>
            <a:spLocks noGrp="1"/>
          </p:cNvSpPr>
          <p:nvPr>
            <p:ph type="body" sz="quarter" idx="16"/>
          </p:nvPr>
        </p:nvSpPr>
        <p:spPr/>
        <p:txBody>
          <a:bodyPr/>
          <a:lstStyle/>
          <a:p>
            <a:r>
              <a:rPr lang="en-US" smtClean="0"/>
              <a:t>20</a:t>
            </a:r>
            <a:endParaRPr lang="en-US" dirty="0"/>
          </a:p>
        </p:txBody>
      </p:sp>
      <p:sp>
        <p:nvSpPr>
          <p:cNvPr id="4" name="Title 3"/>
          <p:cNvSpPr>
            <a:spLocks noGrp="1"/>
          </p:cNvSpPr>
          <p:nvPr>
            <p:ph type="title"/>
          </p:nvPr>
        </p:nvSpPr>
        <p:spPr>
          <a:xfrm>
            <a:off x="773723" y="5715000"/>
            <a:ext cx="10972800" cy="1143000"/>
          </a:xfrm>
        </p:spPr>
        <p:txBody>
          <a:bodyPr/>
          <a:lstStyle/>
          <a:p>
            <a:r>
              <a:rPr lang="en-US" dirty="0"/>
              <a:t>Category 4</a:t>
            </a:r>
          </a:p>
        </p:txBody>
      </p:sp>
      <p:pic>
        <p:nvPicPr>
          <p:cNvPr id="5"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702084" y="1481954"/>
            <a:ext cx="4233011" cy="210448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283693169"/>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a:xfrm>
            <a:off x="3213279" y="645135"/>
            <a:ext cx="3158946" cy="4314092"/>
          </a:xfrm>
        </p:spPr>
        <p:txBody>
          <a:bodyPr/>
          <a:lstStyle/>
          <a:p>
            <a:pPr marL="514350" lvl="0" indent="-514350">
              <a:lnSpc>
                <a:spcPct val="150000"/>
              </a:lnSpc>
              <a:buAutoNum type="alphaLcPeriod"/>
            </a:pPr>
            <a:r>
              <a:rPr lang="en-US" b="1" dirty="0" smtClean="0">
                <a:solidFill>
                  <a:schemeClr val="accent1">
                    <a:lumMod val="75000"/>
                  </a:schemeClr>
                </a:solidFill>
              </a:rPr>
              <a:t>Pedigree</a:t>
            </a:r>
          </a:p>
          <a:p>
            <a:pPr marL="514350" lvl="0" indent="-514350">
              <a:lnSpc>
                <a:spcPct val="150000"/>
              </a:lnSpc>
              <a:buAutoNum type="alphaLcPeriod"/>
            </a:pPr>
            <a:r>
              <a:rPr lang="en-US" b="1" dirty="0" smtClean="0">
                <a:solidFill>
                  <a:schemeClr val="accent1">
                    <a:lumMod val="75000"/>
                  </a:schemeClr>
                </a:solidFill>
              </a:rPr>
              <a:t>Linkage map</a:t>
            </a:r>
          </a:p>
          <a:p>
            <a:pPr marL="514350" lvl="0" indent="-514350">
              <a:lnSpc>
                <a:spcPct val="150000"/>
              </a:lnSpc>
              <a:buAutoNum type="alphaLcPeriod"/>
            </a:pPr>
            <a:r>
              <a:rPr lang="en-US" b="1" dirty="0" smtClean="0">
                <a:solidFill>
                  <a:schemeClr val="accent1">
                    <a:lumMod val="75000"/>
                  </a:schemeClr>
                </a:solidFill>
              </a:rPr>
              <a:t>karyotype</a:t>
            </a:r>
            <a:endParaRPr lang="en-US" b="1" dirty="0">
              <a:solidFill>
                <a:schemeClr val="accent1">
                  <a:lumMod val="75000"/>
                </a:schemeClr>
              </a:solidFill>
            </a:endParaRPr>
          </a:p>
          <a:p>
            <a:pPr lvl="0"/>
            <a:endParaRPr lang="en-US" u="sng" dirty="0">
              <a:solidFill>
                <a:schemeClr val="accent1">
                  <a:lumMod val="75000"/>
                </a:schemeClr>
              </a:solidFill>
            </a:endParaRPr>
          </a:p>
        </p:txBody>
      </p:sp>
      <p:sp>
        <p:nvSpPr>
          <p:cNvPr id="18" name="Text Placeholder 17"/>
          <p:cNvSpPr>
            <a:spLocks noGrp="1"/>
          </p:cNvSpPr>
          <p:nvPr>
            <p:ph type="body" sz="quarter" idx="16"/>
          </p:nvPr>
        </p:nvSpPr>
        <p:spPr/>
        <p:txBody>
          <a:bodyPr/>
          <a:lstStyle/>
          <a:p>
            <a:r>
              <a:rPr lang="en-US" smtClean="0"/>
              <a:t>10</a:t>
            </a:r>
            <a:endParaRPr lang="en-US" dirty="0"/>
          </a:p>
        </p:txBody>
      </p:sp>
      <p:sp>
        <p:nvSpPr>
          <p:cNvPr id="4" name="Title 3"/>
          <p:cNvSpPr>
            <a:spLocks noGrp="1"/>
          </p:cNvSpPr>
          <p:nvPr>
            <p:ph type="title"/>
          </p:nvPr>
        </p:nvSpPr>
        <p:spPr>
          <a:xfrm>
            <a:off x="656493" y="5715000"/>
            <a:ext cx="10972800" cy="1143000"/>
          </a:xfrm>
        </p:spPr>
        <p:txBody>
          <a:bodyPr/>
          <a:lstStyle/>
          <a:p>
            <a:r>
              <a:rPr lang="en-US" dirty="0" smtClean="0"/>
              <a:t>Category 1</a:t>
            </a:r>
            <a:endParaRPr lang="en-US" dirty="0"/>
          </a:p>
        </p:txBody>
      </p:sp>
      <p:pic>
        <p:nvPicPr>
          <p:cNvPr id="5"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399351" y="0"/>
            <a:ext cx="2695229" cy="192881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 name="Picture 4" descr="sex linked"/>
          <p:cNvPicPr>
            <a:picLocks noChangeAspect="1" noChangeArrowheads="1"/>
          </p:cNvPicPr>
          <p:nvPr/>
        </p:nvPicPr>
        <p:blipFill>
          <a:blip r:embed="rId3">
            <a:extLst>
              <a:ext uri="{BEBA8EAE-BF5A-486C-A8C5-ECC9F3942E4B}">
                <a14:imgProps xmlns:a14="http://schemas.microsoft.com/office/drawing/2010/main">
                  <a14:imgLayer r:embed="rId4">
                    <a14:imgEffect>
                      <a14:brightnessContrast bright="-1000" contrast="21000"/>
                    </a14:imgEffect>
                  </a14:imgLayer>
                </a14:imgProps>
              </a:ext>
              <a:ext uri="{28A0092B-C50C-407E-A947-70E740481C1C}">
                <a14:useLocalDpi xmlns:a14="http://schemas.microsoft.com/office/drawing/2010/main" val="0"/>
              </a:ext>
            </a:extLst>
          </a:blip>
          <a:srcRect r="35483"/>
          <a:stretch>
            <a:fillRect/>
          </a:stretch>
        </p:blipFill>
        <p:spPr bwMode="auto">
          <a:xfrm>
            <a:off x="9442891" y="2100263"/>
            <a:ext cx="2651690" cy="18838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730884" y="4069081"/>
            <a:ext cx="2449506" cy="198881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 name="TextBox 8"/>
          <p:cNvSpPr txBox="1"/>
          <p:nvPr/>
        </p:nvSpPr>
        <p:spPr>
          <a:xfrm>
            <a:off x="8772525" y="1596736"/>
            <a:ext cx="582930" cy="3970318"/>
          </a:xfrm>
          <a:prstGeom prst="rect">
            <a:avLst/>
          </a:prstGeom>
          <a:noFill/>
        </p:spPr>
        <p:txBody>
          <a:bodyPr wrap="square" rtlCol="0">
            <a:spAutoFit/>
          </a:bodyPr>
          <a:lstStyle/>
          <a:p>
            <a:r>
              <a:rPr lang="en-US" sz="3600" b="1" dirty="0" smtClean="0"/>
              <a:t>a.</a:t>
            </a:r>
          </a:p>
          <a:p>
            <a:endParaRPr lang="en-US" sz="3600" b="1" dirty="0"/>
          </a:p>
          <a:p>
            <a:endParaRPr lang="en-US" sz="3600" b="1" dirty="0" smtClean="0"/>
          </a:p>
          <a:p>
            <a:r>
              <a:rPr lang="en-US" sz="3600" b="1" dirty="0" smtClean="0"/>
              <a:t>b. </a:t>
            </a:r>
          </a:p>
          <a:p>
            <a:endParaRPr lang="en-US" sz="3600" b="1" dirty="0"/>
          </a:p>
          <a:p>
            <a:endParaRPr lang="en-US" sz="3600" b="1" dirty="0" smtClean="0"/>
          </a:p>
          <a:p>
            <a:r>
              <a:rPr lang="en-US" sz="3600" b="1" dirty="0" smtClean="0"/>
              <a:t>c.</a:t>
            </a:r>
            <a:endParaRPr lang="en-US" sz="3600" b="1" dirty="0"/>
          </a:p>
        </p:txBody>
      </p:sp>
    </p:spTree>
    <p:extLst>
      <p:ext uri="{BB962C8B-B14F-4D97-AF65-F5344CB8AC3E}">
        <p14:creationId xmlns:p14="http://schemas.microsoft.com/office/powerpoint/2010/main" val="2329171908"/>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a:xfrm>
            <a:off x="1815552" y="339635"/>
            <a:ext cx="9529707" cy="5581524"/>
          </a:xfrm>
        </p:spPr>
        <p:txBody>
          <a:bodyPr/>
          <a:lstStyle/>
          <a:p>
            <a:pPr lvl="0">
              <a:lnSpc>
                <a:spcPct val="150000"/>
              </a:lnSpc>
            </a:pPr>
            <a:r>
              <a:rPr lang="en-US" b="1" dirty="0" smtClean="0">
                <a:solidFill>
                  <a:schemeClr val="accent1">
                    <a:lumMod val="75000"/>
                  </a:schemeClr>
                </a:solidFill>
              </a:rPr>
              <a:t>Place in the correct blank.</a:t>
            </a:r>
          </a:p>
          <a:p>
            <a:pPr lvl="0">
              <a:lnSpc>
                <a:spcPct val="150000"/>
              </a:lnSpc>
            </a:pPr>
            <a:r>
              <a:rPr lang="en-US" b="1" dirty="0" smtClean="0">
                <a:solidFill>
                  <a:schemeClr val="accent1">
                    <a:lumMod val="75000"/>
                  </a:schemeClr>
                </a:solidFill>
                <a:latin typeface="Aharoni" panose="02010803020104030203" pitchFamily="2" charset="-79"/>
                <a:cs typeface="Aharoni" panose="02010803020104030203" pitchFamily="2" charset="-79"/>
              </a:rPr>
              <a:t>Gene therapy, genetic counselor, amniocentesis</a:t>
            </a:r>
            <a:endParaRPr lang="en-US" b="1" dirty="0" smtClean="0">
              <a:solidFill>
                <a:schemeClr val="accent1">
                  <a:lumMod val="75000"/>
                </a:schemeClr>
              </a:solidFill>
              <a:latin typeface="Aharoni" panose="02010803020104030203" pitchFamily="2" charset="-79"/>
              <a:cs typeface="Aharoni" panose="02010803020104030203" pitchFamily="2" charset="-79"/>
            </a:endParaRPr>
          </a:p>
          <a:p>
            <a:pPr lvl="0">
              <a:lnSpc>
                <a:spcPct val="150000"/>
              </a:lnSpc>
            </a:pPr>
            <a:r>
              <a:rPr lang="en-US" b="1" dirty="0" smtClean="0">
                <a:solidFill>
                  <a:schemeClr val="accent1">
                    <a:lumMod val="75000"/>
                  </a:schemeClr>
                </a:solidFill>
              </a:rPr>
              <a:t>If a genetic disease runs in your family, you may see a ____________for advise. They may request the test _____________to determine if an unborn child has certain types of  disease. If the child carries a genetic disease then _______________ may be used to treat it.</a:t>
            </a:r>
            <a:endParaRPr lang="en-US" b="1" dirty="0">
              <a:solidFill>
                <a:schemeClr val="accent1">
                  <a:lumMod val="75000"/>
                </a:schemeClr>
              </a:solidFill>
            </a:endParaRPr>
          </a:p>
          <a:p>
            <a:pPr marL="514350" lvl="0" indent="-514350">
              <a:lnSpc>
                <a:spcPct val="150000"/>
              </a:lnSpc>
              <a:buAutoNum type="alphaLcPeriod"/>
            </a:pPr>
            <a:endParaRPr lang="en-US" b="1" dirty="0">
              <a:solidFill>
                <a:schemeClr val="accent1">
                  <a:lumMod val="75000"/>
                </a:schemeClr>
              </a:solidFill>
            </a:endParaRPr>
          </a:p>
        </p:txBody>
      </p:sp>
      <p:sp>
        <p:nvSpPr>
          <p:cNvPr id="18" name="Text Placeholder 17"/>
          <p:cNvSpPr>
            <a:spLocks noGrp="1"/>
          </p:cNvSpPr>
          <p:nvPr>
            <p:ph type="body" sz="quarter" idx="16"/>
          </p:nvPr>
        </p:nvSpPr>
        <p:spPr/>
        <p:txBody>
          <a:bodyPr/>
          <a:lstStyle/>
          <a:p>
            <a:r>
              <a:rPr lang="en-US" smtClean="0"/>
              <a:t>30</a:t>
            </a:r>
            <a:endParaRPr lang="en-US" dirty="0"/>
          </a:p>
        </p:txBody>
      </p:sp>
      <p:sp>
        <p:nvSpPr>
          <p:cNvPr id="4" name="Title 3"/>
          <p:cNvSpPr>
            <a:spLocks noGrp="1"/>
          </p:cNvSpPr>
          <p:nvPr>
            <p:ph type="title"/>
          </p:nvPr>
        </p:nvSpPr>
        <p:spPr>
          <a:xfrm>
            <a:off x="211016" y="5715000"/>
            <a:ext cx="10972800" cy="1143000"/>
          </a:xfrm>
        </p:spPr>
        <p:txBody>
          <a:bodyPr/>
          <a:lstStyle/>
          <a:p>
            <a:r>
              <a:rPr lang="en-US" dirty="0"/>
              <a:t>Category 4</a:t>
            </a:r>
          </a:p>
        </p:txBody>
      </p:sp>
    </p:spTree>
    <p:extLst>
      <p:ext uri="{BB962C8B-B14F-4D97-AF65-F5344CB8AC3E}">
        <p14:creationId xmlns:p14="http://schemas.microsoft.com/office/powerpoint/2010/main" val="424623319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a:xfrm>
            <a:off x="1841678" y="522514"/>
            <a:ext cx="9506259" cy="4612193"/>
          </a:xfrm>
        </p:spPr>
        <p:txBody>
          <a:bodyPr/>
          <a:lstStyle/>
          <a:p>
            <a:pPr lvl="0">
              <a:lnSpc>
                <a:spcPct val="150000"/>
              </a:lnSpc>
            </a:pPr>
            <a:r>
              <a:rPr lang="en-US" b="1" dirty="0" smtClean="0">
                <a:solidFill>
                  <a:schemeClr val="accent1">
                    <a:lumMod val="75000"/>
                  </a:schemeClr>
                </a:solidFill>
              </a:rPr>
              <a:t>If </a:t>
            </a:r>
            <a:r>
              <a:rPr lang="en-US" b="1" dirty="0">
                <a:solidFill>
                  <a:schemeClr val="accent1">
                    <a:lumMod val="75000"/>
                  </a:schemeClr>
                </a:solidFill>
              </a:rPr>
              <a:t>a genetic disease runs in your family, you may see a </a:t>
            </a:r>
            <a:r>
              <a:rPr lang="en-US" b="1" dirty="0" smtClean="0">
                <a:solidFill>
                  <a:schemeClr val="accent1">
                    <a:lumMod val="75000"/>
                  </a:schemeClr>
                </a:solidFill>
              </a:rPr>
              <a:t>_</a:t>
            </a:r>
            <a:r>
              <a:rPr lang="en-US" b="1" dirty="0">
                <a:solidFill>
                  <a:srgbClr val="FF0000"/>
                </a:solidFill>
                <a:latin typeface="Aharoni" panose="02010803020104030203" pitchFamily="2" charset="-79"/>
                <a:cs typeface="Aharoni" panose="02010803020104030203" pitchFamily="2" charset="-79"/>
              </a:rPr>
              <a:t>genetic counselor, </a:t>
            </a:r>
            <a:r>
              <a:rPr lang="en-US" b="1" dirty="0" smtClean="0">
                <a:solidFill>
                  <a:schemeClr val="accent1">
                    <a:lumMod val="75000"/>
                  </a:schemeClr>
                </a:solidFill>
              </a:rPr>
              <a:t>_</a:t>
            </a:r>
            <a:r>
              <a:rPr lang="en-US" b="1" dirty="0">
                <a:solidFill>
                  <a:schemeClr val="accent1">
                    <a:lumMod val="75000"/>
                  </a:schemeClr>
                </a:solidFill>
              </a:rPr>
              <a:t>for advise. They may request the test </a:t>
            </a:r>
            <a:r>
              <a:rPr lang="en-US" b="1" dirty="0" smtClean="0">
                <a:solidFill>
                  <a:schemeClr val="accent1">
                    <a:lumMod val="75000"/>
                  </a:schemeClr>
                </a:solidFill>
              </a:rPr>
              <a:t>__</a:t>
            </a:r>
            <a:r>
              <a:rPr lang="en-US" b="1" dirty="0">
                <a:solidFill>
                  <a:srgbClr val="FF0000"/>
                </a:solidFill>
                <a:latin typeface="Aharoni" panose="02010803020104030203" pitchFamily="2" charset="-79"/>
                <a:cs typeface="Aharoni" panose="02010803020104030203" pitchFamily="2" charset="-79"/>
              </a:rPr>
              <a:t>amniocentesis</a:t>
            </a:r>
          </a:p>
          <a:p>
            <a:pPr lvl="0">
              <a:lnSpc>
                <a:spcPct val="150000"/>
              </a:lnSpc>
            </a:pPr>
            <a:r>
              <a:rPr lang="en-US" b="1" dirty="0" smtClean="0">
                <a:solidFill>
                  <a:schemeClr val="accent1">
                    <a:lumMod val="75000"/>
                  </a:schemeClr>
                </a:solidFill>
              </a:rPr>
              <a:t>_</a:t>
            </a:r>
            <a:r>
              <a:rPr lang="en-US" b="1" dirty="0">
                <a:solidFill>
                  <a:schemeClr val="accent1">
                    <a:lumMod val="75000"/>
                  </a:schemeClr>
                </a:solidFill>
              </a:rPr>
              <a:t>to determine if an unborn child has certain types of  disease. If the child carries a genetic disease then </a:t>
            </a:r>
            <a:r>
              <a:rPr lang="en-US" b="1" dirty="0" smtClean="0">
                <a:solidFill>
                  <a:schemeClr val="accent1">
                    <a:lumMod val="75000"/>
                  </a:schemeClr>
                </a:solidFill>
              </a:rPr>
              <a:t>__</a:t>
            </a:r>
            <a:r>
              <a:rPr lang="en-US" b="1" dirty="0">
                <a:solidFill>
                  <a:srgbClr val="FF0000"/>
                </a:solidFill>
                <a:latin typeface="Aharoni" panose="02010803020104030203" pitchFamily="2" charset="-79"/>
                <a:cs typeface="Aharoni" panose="02010803020104030203" pitchFamily="2" charset="-79"/>
              </a:rPr>
              <a:t>Gene therapy, </a:t>
            </a:r>
            <a:r>
              <a:rPr lang="en-US" b="1" dirty="0" smtClean="0">
                <a:solidFill>
                  <a:schemeClr val="accent1">
                    <a:lumMod val="75000"/>
                  </a:schemeClr>
                </a:solidFill>
              </a:rPr>
              <a:t>_ </a:t>
            </a:r>
            <a:r>
              <a:rPr lang="en-US" b="1" dirty="0">
                <a:solidFill>
                  <a:schemeClr val="accent1">
                    <a:lumMod val="75000"/>
                  </a:schemeClr>
                </a:solidFill>
              </a:rPr>
              <a:t>may be used to treat it.</a:t>
            </a:r>
            <a:endParaRPr lang="en-US" b="1" dirty="0">
              <a:solidFill>
                <a:schemeClr val="accent1">
                  <a:lumMod val="75000"/>
                </a:schemeClr>
              </a:solidFill>
            </a:endParaRPr>
          </a:p>
        </p:txBody>
      </p:sp>
      <p:sp>
        <p:nvSpPr>
          <p:cNvPr id="18" name="Text Placeholder 17"/>
          <p:cNvSpPr>
            <a:spLocks noGrp="1"/>
          </p:cNvSpPr>
          <p:nvPr>
            <p:ph type="body" sz="quarter" idx="16"/>
          </p:nvPr>
        </p:nvSpPr>
        <p:spPr/>
        <p:txBody>
          <a:bodyPr/>
          <a:lstStyle/>
          <a:p>
            <a:r>
              <a:rPr lang="en-US" smtClean="0"/>
              <a:t>30</a:t>
            </a:r>
            <a:endParaRPr lang="en-US" dirty="0"/>
          </a:p>
        </p:txBody>
      </p:sp>
      <p:sp>
        <p:nvSpPr>
          <p:cNvPr id="4" name="Title 3"/>
          <p:cNvSpPr>
            <a:spLocks noGrp="1"/>
          </p:cNvSpPr>
          <p:nvPr>
            <p:ph type="title"/>
          </p:nvPr>
        </p:nvSpPr>
        <p:spPr>
          <a:xfrm>
            <a:off x="539262" y="5715000"/>
            <a:ext cx="10972800" cy="1143000"/>
          </a:xfrm>
        </p:spPr>
        <p:txBody>
          <a:bodyPr/>
          <a:lstStyle/>
          <a:p>
            <a:r>
              <a:rPr lang="en-US" dirty="0"/>
              <a:t>Category 4</a:t>
            </a:r>
          </a:p>
        </p:txBody>
      </p:sp>
    </p:spTree>
    <p:extLst>
      <p:ext uri="{BB962C8B-B14F-4D97-AF65-F5344CB8AC3E}">
        <p14:creationId xmlns:p14="http://schemas.microsoft.com/office/powerpoint/2010/main" val="7660593"/>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a:xfrm>
            <a:off x="1841678" y="984738"/>
            <a:ext cx="9670383" cy="4009293"/>
          </a:xfrm>
        </p:spPr>
        <p:txBody>
          <a:bodyPr/>
          <a:lstStyle/>
          <a:p>
            <a:pPr lvl="0">
              <a:lnSpc>
                <a:spcPct val="150000"/>
              </a:lnSpc>
            </a:pPr>
            <a:r>
              <a:rPr lang="en-US" b="1" dirty="0" smtClean="0">
                <a:solidFill>
                  <a:schemeClr val="accent1">
                    <a:lumMod val="75000"/>
                  </a:schemeClr>
                </a:solidFill>
              </a:rPr>
              <a:t>The human Genome project required the use of </a:t>
            </a:r>
            <a:endParaRPr lang="en-US" b="1" dirty="0">
              <a:solidFill>
                <a:schemeClr val="accent1">
                  <a:lumMod val="75000"/>
                </a:schemeClr>
              </a:solidFill>
            </a:endParaRPr>
          </a:p>
          <a:p>
            <a:pPr marL="514350" lvl="0" indent="-514350">
              <a:lnSpc>
                <a:spcPct val="150000"/>
              </a:lnSpc>
              <a:buAutoNum type="alphaLcPeriod"/>
            </a:pPr>
            <a:r>
              <a:rPr lang="en-US" b="1" dirty="0" smtClean="0">
                <a:solidFill>
                  <a:schemeClr val="accent1">
                    <a:lumMod val="75000"/>
                  </a:schemeClr>
                </a:solidFill>
              </a:rPr>
              <a:t>PCR</a:t>
            </a:r>
          </a:p>
          <a:p>
            <a:pPr marL="514350" lvl="0" indent="-514350">
              <a:lnSpc>
                <a:spcPct val="150000"/>
              </a:lnSpc>
              <a:buAutoNum type="alphaLcPeriod"/>
            </a:pPr>
            <a:r>
              <a:rPr lang="en-US" b="1" dirty="0" smtClean="0">
                <a:solidFill>
                  <a:schemeClr val="accent1">
                    <a:lumMod val="75000"/>
                  </a:schemeClr>
                </a:solidFill>
              </a:rPr>
              <a:t>Gel </a:t>
            </a:r>
            <a:r>
              <a:rPr lang="en-US" b="1" dirty="0" err="1" smtClean="0">
                <a:solidFill>
                  <a:schemeClr val="accent1">
                    <a:lumMod val="75000"/>
                  </a:schemeClr>
                </a:solidFill>
              </a:rPr>
              <a:t>electrophosesis</a:t>
            </a:r>
            <a:endParaRPr lang="en-US" b="1" dirty="0" smtClean="0">
              <a:solidFill>
                <a:schemeClr val="accent1">
                  <a:lumMod val="75000"/>
                </a:schemeClr>
              </a:solidFill>
            </a:endParaRPr>
          </a:p>
          <a:p>
            <a:pPr marL="514350" lvl="0" indent="-514350">
              <a:lnSpc>
                <a:spcPct val="150000"/>
              </a:lnSpc>
              <a:buAutoNum type="alphaLcPeriod"/>
            </a:pPr>
            <a:r>
              <a:rPr lang="en-US" b="1" dirty="0" smtClean="0">
                <a:solidFill>
                  <a:schemeClr val="accent1">
                    <a:lumMod val="75000"/>
                  </a:schemeClr>
                </a:solidFill>
              </a:rPr>
              <a:t>Automated gene sequencers</a:t>
            </a:r>
          </a:p>
          <a:p>
            <a:pPr marL="514350" lvl="0" indent="-514350">
              <a:lnSpc>
                <a:spcPct val="150000"/>
              </a:lnSpc>
              <a:buAutoNum type="alphaLcPeriod"/>
            </a:pPr>
            <a:r>
              <a:rPr lang="en-US" b="1" dirty="0" smtClean="0">
                <a:solidFill>
                  <a:schemeClr val="accent1">
                    <a:lumMod val="75000"/>
                  </a:schemeClr>
                </a:solidFill>
              </a:rPr>
              <a:t>All of these</a:t>
            </a:r>
            <a:endParaRPr lang="en-US" b="1" dirty="0">
              <a:solidFill>
                <a:schemeClr val="accent1">
                  <a:lumMod val="75000"/>
                </a:schemeClr>
              </a:solidFill>
            </a:endParaRPr>
          </a:p>
        </p:txBody>
      </p:sp>
      <p:sp>
        <p:nvSpPr>
          <p:cNvPr id="18" name="Text Placeholder 17"/>
          <p:cNvSpPr>
            <a:spLocks noGrp="1"/>
          </p:cNvSpPr>
          <p:nvPr>
            <p:ph type="body" sz="quarter" idx="16"/>
          </p:nvPr>
        </p:nvSpPr>
        <p:spPr/>
        <p:txBody>
          <a:bodyPr/>
          <a:lstStyle/>
          <a:p>
            <a:r>
              <a:rPr lang="en-US" smtClean="0"/>
              <a:t>40</a:t>
            </a:r>
            <a:endParaRPr lang="en-US" dirty="0"/>
          </a:p>
        </p:txBody>
      </p:sp>
      <p:sp>
        <p:nvSpPr>
          <p:cNvPr id="4" name="Title 3"/>
          <p:cNvSpPr>
            <a:spLocks noGrp="1"/>
          </p:cNvSpPr>
          <p:nvPr>
            <p:ph type="title"/>
          </p:nvPr>
        </p:nvSpPr>
        <p:spPr>
          <a:xfrm>
            <a:off x="633047" y="5715000"/>
            <a:ext cx="10972800" cy="1143000"/>
          </a:xfrm>
        </p:spPr>
        <p:txBody>
          <a:bodyPr/>
          <a:lstStyle/>
          <a:p>
            <a:r>
              <a:rPr lang="en-US" dirty="0"/>
              <a:t>Category 4</a:t>
            </a:r>
          </a:p>
        </p:txBody>
      </p:sp>
    </p:spTree>
    <p:extLst>
      <p:ext uri="{BB962C8B-B14F-4D97-AF65-F5344CB8AC3E}">
        <p14:creationId xmlns:p14="http://schemas.microsoft.com/office/powerpoint/2010/main" val="116240745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a:xfrm>
            <a:off x="1841678" y="867508"/>
            <a:ext cx="10150025" cy="4314092"/>
          </a:xfrm>
        </p:spPr>
        <p:txBody>
          <a:bodyPr/>
          <a:lstStyle/>
          <a:p>
            <a:pPr lvl="0">
              <a:lnSpc>
                <a:spcPct val="150000"/>
              </a:lnSpc>
            </a:pPr>
            <a:r>
              <a:rPr lang="en-US" b="1" dirty="0">
                <a:solidFill>
                  <a:schemeClr val="accent1">
                    <a:lumMod val="75000"/>
                  </a:schemeClr>
                </a:solidFill>
              </a:rPr>
              <a:t>The human Genome project required the use of </a:t>
            </a:r>
          </a:p>
          <a:p>
            <a:pPr marL="514350" lvl="0" indent="-514350">
              <a:lnSpc>
                <a:spcPct val="150000"/>
              </a:lnSpc>
              <a:buAutoNum type="alphaLcPeriod"/>
            </a:pPr>
            <a:r>
              <a:rPr lang="en-US" b="1" dirty="0">
                <a:solidFill>
                  <a:schemeClr val="accent1">
                    <a:lumMod val="75000"/>
                  </a:schemeClr>
                </a:solidFill>
              </a:rPr>
              <a:t>PCR</a:t>
            </a:r>
          </a:p>
          <a:p>
            <a:pPr marL="514350" lvl="0" indent="-514350">
              <a:lnSpc>
                <a:spcPct val="150000"/>
              </a:lnSpc>
              <a:buAutoNum type="alphaLcPeriod"/>
            </a:pPr>
            <a:r>
              <a:rPr lang="en-US" b="1" dirty="0">
                <a:solidFill>
                  <a:schemeClr val="accent1">
                    <a:lumMod val="75000"/>
                  </a:schemeClr>
                </a:solidFill>
              </a:rPr>
              <a:t>Gel </a:t>
            </a:r>
            <a:r>
              <a:rPr lang="en-US" b="1" dirty="0" err="1">
                <a:solidFill>
                  <a:schemeClr val="accent1">
                    <a:lumMod val="75000"/>
                  </a:schemeClr>
                </a:solidFill>
              </a:rPr>
              <a:t>electrophosesis</a:t>
            </a:r>
            <a:endParaRPr lang="en-US" b="1" dirty="0">
              <a:solidFill>
                <a:schemeClr val="accent1">
                  <a:lumMod val="75000"/>
                </a:schemeClr>
              </a:solidFill>
            </a:endParaRPr>
          </a:p>
          <a:p>
            <a:pPr marL="514350" lvl="0" indent="-514350">
              <a:lnSpc>
                <a:spcPct val="150000"/>
              </a:lnSpc>
              <a:buAutoNum type="alphaLcPeriod"/>
            </a:pPr>
            <a:r>
              <a:rPr lang="en-US" b="1" i="1" dirty="0">
                <a:solidFill>
                  <a:schemeClr val="accent1">
                    <a:lumMod val="75000"/>
                  </a:schemeClr>
                </a:solidFill>
              </a:rPr>
              <a:t>Automated gene </a:t>
            </a:r>
            <a:r>
              <a:rPr lang="en-US" b="1" i="1" dirty="0" smtClean="0">
                <a:solidFill>
                  <a:schemeClr val="accent1">
                    <a:lumMod val="75000"/>
                  </a:schemeClr>
                </a:solidFill>
              </a:rPr>
              <a:t>sequencers (remember Jurassic Park</a:t>
            </a:r>
            <a:r>
              <a:rPr lang="en-US" b="1" dirty="0" smtClean="0">
                <a:solidFill>
                  <a:schemeClr val="accent1">
                    <a:lumMod val="75000"/>
                  </a:schemeClr>
                </a:solidFill>
              </a:rPr>
              <a:t>)</a:t>
            </a:r>
            <a:endParaRPr lang="en-US" b="1" dirty="0">
              <a:solidFill>
                <a:schemeClr val="accent1">
                  <a:lumMod val="75000"/>
                </a:schemeClr>
              </a:solidFill>
            </a:endParaRPr>
          </a:p>
          <a:p>
            <a:pPr marL="514350" lvl="0" indent="-514350">
              <a:lnSpc>
                <a:spcPct val="150000"/>
              </a:lnSpc>
              <a:buAutoNum type="alphaLcPeriod"/>
            </a:pPr>
            <a:r>
              <a:rPr lang="en-US" b="1" u="sng" dirty="0">
                <a:solidFill>
                  <a:srgbClr val="002060"/>
                </a:solidFill>
              </a:rPr>
              <a:t>All of these</a:t>
            </a:r>
            <a:endParaRPr lang="en-US" b="1" u="sng" dirty="0">
              <a:solidFill>
                <a:srgbClr val="002060"/>
              </a:solidFill>
            </a:endParaRPr>
          </a:p>
        </p:txBody>
      </p:sp>
      <p:sp>
        <p:nvSpPr>
          <p:cNvPr id="18" name="Text Placeholder 17"/>
          <p:cNvSpPr>
            <a:spLocks noGrp="1"/>
          </p:cNvSpPr>
          <p:nvPr>
            <p:ph type="body" sz="quarter" idx="16"/>
          </p:nvPr>
        </p:nvSpPr>
        <p:spPr/>
        <p:txBody>
          <a:bodyPr/>
          <a:lstStyle/>
          <a:p>
            <a:r>
              <a:rPr lang="en-US" smtClean="0"/>
              <a:t>40</a:t>
            </a:r>
            <a:endParaRPr lang="en-US" dirty="0"/>
          </a:p>
        </p:txBody>
      </p:sp>
      <p:sp>
        <p:nvSpPr>
          <p:cNvPr id="4" name="Title 3"/>
          <p:cNvSpPr>
            <a:spLocks noGrp="1"/>
          </p:cNvSpPr>
          <p:nvPr>
            <p:ph type="title"/>
          </p:nvPr>
        </p:nvSpPr>
        <p:spPr>
          <a:xfrm>
            <a:off x="468923" y="5715000"/>
            <a:ext cx="10972800" cy="1143000"/>
          </a:xfrm>
        </p:spPr>
        <p:txBody>
          <a:bodyPr/>
          <a:lstStyle/>
          <a:p>
            <a:r>
              <a:rPr lang="en-US" dirty="0"/>
              <a:t>Category 4</a:t>
            </a:r>
          </a:p>
        </p:txBody>
      </p:sp>
    </p:spTree>
    <p:extLst>
      <p:ext uri="{BB962C8B-B14F-4D97-AF65-F5344CB8AC3E}">
        <p14:creationId xmlns:p14="http://schemas.microsoft.com/office/powerpoint/2010/main" val="3244610936"/>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a:xfrm>
            <a:off x="1841678" y="914400"/>
            <a:ext cx="9670384" cy="4267200"/>
          </a:xfrm>
        </p:spPr>
        <p:txBody>
          <a:bodyPr/>
          <a:lstStyle/>
          <a:p>
            <a:pPr lvl="0">
              <a:lnSpc>
                <a:spcPct val="150000"/>
              </a:lnSpc>
            </a:pPr>
            <a:r>
              <a:rPr lang="en-US" b="1" dirty="0" smtClean="0">
                <a:solidFill>
                  <a:schemeClr val="accent1">
                    <a:lumMod val="75000"/>
                  </a:schemeClr>
                </a:solidFill>
              </a:rPr>
              <a:t>While the human genome may have about 35,000 – </a:t>
            </a:r>
          </a:p>
          <a:p>
            <a:pPr lvl="0">
              <a:lnSpc>
                <a:spcPct val="150000"/>
              </a:lnSpc>
            </a:pPr>
            <a:r>
              <a:rPr lang="en-US" b="1" dirty="0" smtClean="0">
                <a:solidFill>
                  <a:schemeClr val="accent1">
                    <a:lumMod val="75000"/>
                  </a:schemeClr>
                </a:solidFill>
              </a:rPr>
              <a:t>40, 000 genes on its 46 chromosomes, only _______ % between human individuals is different.</a:t>
            </a:r>
            <a:endParaRPr lang="en-US" b="1" dirty="0">
              <a:solidFill>
                <a:schemeClr val="accent1">
                  <a:lumMod val="75000"/>
                </a:schemeClr>
              </a:solidFill>
            </a:endParaRPr>
          </a:p>
          <a:p>
            <a:pPr marL="514350" lvl="0" indent="-514350">
              <a:lnSpc>
                <a:spcPct val="150000"/>
              </a:lnSpc>
              <a:buAutoNum type="alphaLcPeriod"/>
            </a:pPr>
            <a:endParaRPr lang="en-US" b="1" dirty="0">
              <a:solidFill>
                <a:schemeClr val="accent1">
                  <a:lumMod val="75000"/>
                </a:schemeClr>
              </a:solidFill>
            </a:endParaRPr>
          </a:p>
        </p:txBody>
      </p:sp>
      <p:sp>
        <p:nvSpPr>
          <p:cNvPr id="18" name="Text Placeholder 17"/>
          <p:cNvSpPr>
            <a:spLocks noGrp="1"/>
          </p:cNvSpPr>
          <p:nvPr>
            <p:ph type="body" sz="quarter" idx="16"/>
          </p:nvPr>
        </p:nvSpPr>
        <p:spPr/>
        <p:txBody>
          <a:bodyPr/>
          <a:lstStyle/>
          <a:p>
            <a:r>
              <a:rPr lang="en-US" smtClean="0"/>
              <a:t>50</a:t>
            </a:r>
            <a:endParaRPr lang="en-US" dirty="0"/>
          </a:p>
        </p:txBody>
      </p:sp>
      <p:sp>
        <p:nvSpPr>
          <p:cNvPr id="4" name="Title 3"/>
          <p:cNvSpPr>
            <a:spLocks noGrp="1"/>
          </p:cNvSpPr>
          <p:nvPr>
            <p:ph type="title"/>
          </p:nvPr>
        </p:nvSpPr>
        <p:spPr>
          <a:xfrm>
            <a:off x="164123" y="5715000"/>
            <a:ext cx="10972800" cy="1143000"/>
          </a:xfrm>
        </p:spPr>
        <p:txBody>
          <a:bodyPr/>
          <a:lstStyle/>
          <a:p>
            <a:r>
              <a:rPr lang="en-US" dirty="0"/>
              <a:t>Category 4</a:t>
            </a:r>
          </a:p>
        </p:txBody>
      </p:sp>
    </p:spTree>
    <p:extLst>
      <p:ext uri="{BB962C8B-B14F-4D97-AF65-F5344CB8AC3E}">
        <p14:creationId xmlns:p14="http://schemas.microsoft.com/office/powerpoint/2010/main" val="280656286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a:xfrm>
            <a:off x="1841678" y="867508"/>
            <a:ext cx="9482814" cy="4267200"/>
          </a:xfrm>
        </p:spPr>
        <p:txBody>
          <a:bodyPr/>
          <a:lstStyle/>
          <a:p>
            <a:pPr lvl="0">
              <a:lnSpc>
                <a:spcPct val="150000"/>
              </a:lnSpc>
            </a:pPr>
            <a:r>
              <a:rPr lang="en-US" b="1" dirty="0">
                <a:solidFill>
                  <a:schemeClr val="accent1">
                    <a:lumMod val="75000"/>
                  </a:schemeClr>
                </a:solidFill>
              </a:rPr>
              <a:t>While the human genome may have about 35,000 – </a:t>
            </a:r>
          </a:p>
          <a:p>
            <a:pPr lvl="0">
              <a:lnSpc>
                <a:spcPct val="150000"/>
              </a:lnSpc>
            </a:pPr>
            <a:r>
              <a:rPr lang="en-US" b="1" dirty="0">
                <a:solidFill>
                  <a:schemeClr val="accent1">
                    <a:lumMod val="75000"/>
                  </a:schemeClr>
                </a:solidFill>
              </a:rPr>
              <a:t>40, 000 genes on its 46 chromosomes, only _______ % between human individuals is different</a:t>
            </a:r>
            <a:r>
              <a:rPr lang="en-US" b="1" dirty="0" smtClean="0">
                <a:solidFill>
                  <a:schemeClr val="accent1">
                    <a:lumMod val="75000"/>
                  </a:schemeClr>
                </a:solidFill>
              </a:rPr>
              <a:t>.</a:t>
            </a:r>
          </a:p>
          <a:p>
            <a:pPr lvl="0">
              <a:lnSpc>
                <a:spcPct val="150000"/>
              </a:lnSpc>
            </a:pPr>
            <a:r>
              <a:rPr lang="en-US" b="1" u="sng" dirty="0" smtClean="0">
                <a:solidFill>
                  <a:srgbClr val="002060"/>
                </a:solidFill>
              </a:rPr>
              <a:t>0.1 % difference</a:t>
            </a:r>
            <a:endParaRPr lang="en-US" b="1" u="sng" dirty="0">
              <a:solidFill>
                <a:srgbClr val="002060"/>
              </a:solidFill>
            </a:endParaRPr>
          </a:p>
        </p:txBody>
      </p:sp>
      <p:sp>
        <p:nvSpPr>
          <p:cNvPr id="18" name="Text Placeholder 17"/>
          <p:cNvSpPr>
            <a:spLocks noGrp="1"/>
          </p:cNvSpPr>
          <p:nvPr>
            <p:ph type="body" sz="quarter" idx="16"/>
          </p:nvPr>
        </p:nvSpPr>
        <p:spPr/>
        <p:txBody>
          <a:bodyPr/>
          <a:lstStyle/>
          <a:p>
            <a:r>
              <a:rPr lang="en-US" smtClean="0"/>
              <a:t>50</a:t>
            </a:r>
            <a:endParaRPr lang="en-US" dirty="0"/>
          </a:p>
        </p:txBody>
      </p:sp>
      <p:sp>
        <p:nvSpPr>
          <p:cNvPr id="4" name="Title 3"/>
          <p:cNvSpPr>
            <a:spLocks noGrp="1"/>
          </p:cNvSpPr>
          <p:nvPr>
            <p:ph type="title"/>
          </p:nvPr>
        </p:nvSpPr>
        <p:spPr>
          <a:xfrm>
            <a:off x="609600" y="5715000"/>
            <a:ext cx="10972800" cy="1143000"/>
          </a:xfrm>
        </p:spPr>
        <p:txBody>
          <a:bodyPr/>
          <a:lstStyle/>
          <a:p>
            <a:r>
              <a:rPr lang="en-US" dirty="0"/>
              <a:t>Category 4</a:t>
            </a:r>
          </a:p>
        </p:txBody>
      </p:sp>
    </p:spTree>
    <p:extLst>
      <p:ext uri="{BB962C8B-B14F-4D97-AF65-F5344CB8AC3E}">
        <p14:creationId xmlns:p14="http://schemas.microsoft.com/office/powerpoint/2010/main" val="466921816"/>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Category 5 questions follow</a:t>
            </a:r>
            <a:endParaRPr lang="en-US" dirty="0"/>
          </a:p>
        </p:txBody>
      </p:sp>
    </p:spTree>
    <p:extLst>
      <p:ext uri="{BB962C8B-B14F-4D97-AF65-F5344CB8AC3E}">
        <p14:creationId xmlns:p14="http://schemas.microsoft.com/office/powerpoint/2010/main" val="116102593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a:xfrm>
            <a:off x="1841678" y="867508"/>
            <a:ext cx="9389030" cy="4314092"/>
          </a:xfrm>
        </p:spPr>
        <p:txBody>
          <a:bodyPr/>
          <a:lstStyle/>
          <a:p>
            <a:pPr lvl="0">
              <a:lnSpc>
                <a:spcPct val="150000"/>
              </a:lnSpc>
            </a:pPr>
            <a:r>
              <a:rPr lang="en-US" b="1" dirty="0" smtClean="0">
                <a:solidFill>
                  <a:schemeClr val="accent1">
                    <a:lumMod val="75000"/>
                  </a:schemeClr>
                </a:solidFill>
              </a:rPr>
              <a:t>What is a biological vector?</a:t>
            </a:r>
            <a:endParaRPr lang="en-US" b="1" dirty="0">
              <a:solidFill>
                <a:schemeClr val="accent1">
                  <a:lumMod val="75000"/>
                </a:schemeClr>
              </a:solidFill>
            </a:endParaRPr>
          </a:p>
          <a:p>
            <a:pPr lvl="0">
              <a:lnSpc>
                <a:spcPct val="150000"/>
              </a:lnSpc>
            </a:pPr>
            <a:endParaRPr lang="en-US" b="1" dirty="0">
              <a:solidFill>
                <a:schemeClr val="accent1">
                  <a:lumMod val="75000"/>
                </a:schemeClr>
              </a:solidFill>
            </a:endParaRPr>
          </a:p>
        </p:txBody>
      </p:sp>
      <p:sp>
        <p:nvSpPr>
          <p:cNvPr id="18" name="Text Placeholder 17"/>
          <p:cNvSpPr>
            <a:spLocks noGrp="1"/>
          </p:cNvSpPr>
          <p:nvPr>
            <p:ph type="body" sz="quarter" idx="16"/>
          </p:nvPr>
        </p:nvSpPr>
        <p:spPr/>
        <p:txBody>
          <a:bodyPr/>
          <a:lstStyle/>
          <a:p>
            <a:r>
              <a:rPr lang="en-US" smtClean="0"/>
              <a:t>10</a:t>
            </a:r>
            <a:endParaRPr lang="en-US" dirty="0"/>
          </a:p>
        </p:txBody>
      </p:sp>
      <p:sp>
        <p:nvSpPr>
          <p:cNvPr id="4" name="Title 3"/>
          <p:cNvSpPr>
            <a:spLocks noGrp="1"/>
          </p:cNvSpPr>
          <p:nvPr>
            <p:ph type="title"/>
          </p:nvPr>
        </p:nvSpPr>
        <p:spPr>
          <a:xfrm>
            <a:off x="0" y="5715000"/>
            <a:ext cx="10972800" cy="1143000"/>
          </a:xfrm>
        </p:spPr>
        <p:txBody>
          <a:bodyPr/>
          <a:lstStyle/>
          <a:p>
            <a:r>
              <a:rPr lang="en-US" dirty="0"/>
              <a:t>Category </a:t>
            </a:r>
            <a:r>
              <a:rPr lang="en-US" dirty="0" smtClean="0"/>
              <a:t>5</a:t>
            </a:r>
            <a:endParaRPr lang="en-US" dirty="0"/>
          </a:p>
        </p:txBody>
      </p:sp>
    </p:spTree>
    <p:extLst>
      <p:ext uri="{BB962C8B-B14F-4D97-AF65-F5344CB8AC3E}">
        <p14:creationId xmlns:p14="http://schemas.microsoft.com/office/powerpoint/2010/main" val="46070063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a:xfrm>
            <a:off x="1841679" y="1055077"/>
            <a:ext cx="9529706" cy="4032738"/>
          </a:xfrm>
        </p:spPr>
        <p:txBody>
          <a:bodyPr/>
          <a:lstStyle/>
          <a:p>
            <a:pPr lvl="0">
              <a:lnSpc>
                <a:spcPct val="150000"/>
              </a:lnSpc>
            </a:pPr>
            <a:r>
              <a:rPr lang="en-US" b="1" dirty="0">
                <a:solidFill>
                  <a:schemeClr val="accent1">
                    <a:lumMod val="75000"/>
                  </a:schemeClr>
                </a:solidFill>
              </a:rPr>
              <a:t>What is </a:t>
            </a:r>
            <a:r>
              <a:rPr lang="en-US" b="1" dirty="0" smtClean="0">
                <a:solidFill>
                  <a:schemeClr val="accent1">
                    <a:lumMod val="75000"/>
                  </a:schemeClr>
                </a:solidFill>
              </a:rPr>
              <a:t>a biological vector</a:t>
            </a:r>
            <a:r>
              <a:rPr lang="en-US" b="1" dirty="0">
                <a:solidFill>
                  <a:schemeClr val="accent1">
                    <a:lumMod val="75000"/>
                  </a:schemeClr>
                </a:solidFill>
              </a:rPr>
              <a:t>?</a:t>
            </a:r>
          </a:p>
          <a:p>
            <a:pPr marL="514350" lvl="0" indent="-514350">
              <a:lnSpc>
                <a:spcPct val="150000"/>
              </a:lnSpc>
              <a:buAutoNum type="alphaLcPeriod"/>
            </a:pPr>
            <a:r>
              <a:rPr lang="en-US" b="1" dirty="0" smtClean="0">
                <a:solidFill>
                  <a:schemeClr val="accent1">
                    <a:lumMod val="75000"/>
                  </a:schemeClr>
                </a:solidFill>
              </a:rPr>
              <a:t>A virus or bacteria (plasmid) that carries foreign DNA into a host cell</a:t>
            </a:r>
            <a:endParaRPr lang="en-US" b="1" dirty="0">
              <a:solidFill>
                <a:schemeClr val="accent1">
                  <a:lumMod val="75000"/>
                </a:schemeClr>
              </a:solidFill>
            </a:endParaRPr>
          </a:p>
        </p:txBody>
      </p:sp>
      <p:sp>
        <p:nvSpPr>
          <p:cNvPr id="18" name="Text Placeholder 17"/>
          <p:cNvSpPr>
            <a:spLocks noGrp="1"/>
          </p:cNvSpPr>
          <p:nvPr>
            <p:ph type="body" sz="quarter" idx="16"/>
          </p:nvPr>
        </p:nvSpPr>
        <p:spPr/>
        <p:txBody>
          <a:bodyPr/>
          <a:lstStyle/>
          <a:p>
            <a:r>
              <a:rPr lang="en-US" dirty="0" smtClean="0"/>
              <a:t>10</a:t>
            </a:r>
            <a:endParaRPr lang="en-US" dirty="0"/>
          </a:p>
        </p:txBody>
      </p:sp>
      <p:sp>
        <p:nvSpPr>
          <p:cNvPr id="4" name="Title 3"/>
          <p:cNvSpPr>
            <a:spLocks noGrp="1"/>
          </p:cNvSpPr>
          <p:nvPr>
            <p:ph type="title"/>
          </p:nvPr>
        </p:nvSpPr>
        <p:spPr>
          <a:xfrm>
            <a:off x="562708" y="5715000"/>
            <a:ext cx="10972800" cy="1143000"/>
          </a:xfrm>
        </p:spPr>
        <p:txBody>
          <a:bodyPr/>
          <a:lstStyle/>
          <a:p>
            <a:r>
              <a:rPr lang="en-US" dirty="0"/>
              <a:t>Category 5</a:t>
            </a:r>
          </a:p>
        </p:txBody>
      </p:sp>
    </p:spTree>
    <p:extLst>
      <p:ext uri="{BB962C8B-B14F-4D97-AF65-F5344CB8AC3E}">
        <p14:creationId xmlns:p14="http://schemas.microsoft.com/office/powerpoint/2010/main" val="311893268"/>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a:xfrm>
            <a:off x="1841679" y="867508"/>
            <a:ext cx="9553152" cy="4267200"/>
          </a:xfrm>
        </p:spPr>
        <p:txBody>
          <a:bodyPr/>
          <a:lstStyle/>
          <a:p>
            <a:pPr lvl="0">
              <a:lnSpc>
                <a:spcPct val="150000"/>
              </a:lnSpc>
            </a:pPr>
            <a:r>
              <a:rPr lang="en-US" b="1" dirty="0">
                <a:solidFill>
                  <a:schemeClr val="accent1">
                    <a:lumMod val="75000"/>
                  </a:schemeClr>
                </a:solidFill>
              </a:rPr>
              <a:t>What is a </a:t>
            </a:r>
            <a:r>
              <a:rPr lang="en-US" b="1" dirty="0" smtClean="0">
                <a:solidFill>
                  <a:schemeClr val="accent1">
                    <a:lumMod val="75000"/>
                  </a:schemeClr>
                </a:solidFill>
              </a:rPr>
              <a:t>mechanical vector?</a:t>
            </a:r>
            <a:endParaRPr lang="en-US" b="1" dirty="0">
              <a:solidFill>
                <a:schemeClr val="accent1">
                  <a:lumMod val="75000"/>
                </a:schemeClr>
              </a:solidFill>
            </a:endParaRPr>
          </a:p>
        </p:txBody>
      </p:sp>
      <p:sp>
        <p:nvSpPr>
          <p:cNvPr id="18" name="Text Placeholder 17"/>
          <p:cNvSpPr>
            <a:spLocks noGrp="1"/>
          </p:cNvSpPr>
          <p:nvPr>
            <p:ph type="body" sz="quarter" idx="16"/>
          </p:nvPr>
        </p:nvSpPr>
        <p:spPr/>
        <p:txBody>
          <a:bodyPr/>
          <a:lstStyle/>
          <a:p>
            <a:r>
              <a:rPr lang="en-US" smtClean="0"/>
              <a:t>20</a:t>
            </a:r>
            <a:endParaRPr lang="en-US" dirty="0"/>
          </a:p>
        </p:txBody>
      </p:sp>
      <p:sp>
        <p:nvSpPr>
          <p:cNvPr id="4" name="Title 3"/>
          <p:cNvSpPr>
            <a:spLocks noGrp="1"/>
          </p:cNvSpPr>
          <p:nvPr>
            <p:ph type="title"/>
          </p:nvPr>
        </p:nvSpPr>
        <p:spPr>
          <a:xfrm>
            <a:off x="234462" y="5715000"/>
            <a:ext cx="10972800" cy="1143000"/>
          </a:xfrm>
        </p:spPr>
        <p:txBody>
          <a:bodyPr/>
          <a:lstStyle/>
          <a:p>
            <a:r>
              <a:rPr lang="en-US" dirty="0"/>
              <a:t>Category 5</a:t>
            </a:r>
          </a:p>
        </p:txBody>
      </p:sp>
    </p:spTree>
    <p:extLst>
      <p:ext uri="{BB962C8B-B14F-4D97-AF65-F5344CB8AC3E}">
        <p14:creationId xmlns:p14="http://schemas.microsoft.com/office/powerpoint/2010/main" val="1382716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ext Placeholder 17"/>
          <p:cNvSpPr>
            <a:spLocks noGrp="1"/>
          </p:cNvSpPr>
          <p:nvPr>
            <p:ph type="body" sz="quarter" idx="16"/>
          </p:nvPr>
        </p:nvSpPr>
        <p:spPr/>
        <p:txBody>
          <a:bodyPr/>
          <a:lstStyle/>
          <a:p>
            <a:r>
              <a:rPr lang="en-US" smtClean="0"/>
              <a:t>20</a:t>
            </a:r>
            <a:endParaRPr lang="en-US" dirty="0"/>
          </a:p>
        </p:txBody>
      </p:sp>
      <p:sp>
        <p:nvSpPr>
          <p:cNvPr id="4" name="Title 3"/>
          <p:cNvSpPr>
            <a:spLocks noGrp="1"/>
          </p:cNvSpPr>
          <p:nvPr>
            <p:ph type="title"/>
          </p:nvPr>
        </p:nvSpPr>
        <p:spPr>
          <a:xfrm>
            <a:off x="445477" y="5715000"/>
            <a:ext cx="10972800" cy="1143000"/>
          </a:xfrm>
        </p:spPr>
        <p:txBody>
          <a:bodyPr/>
          <a:lstStyle/>
          <a:p>
            <a:r>
              <a:rPr lang="en-US" dirty="0"/>
              <a:t>Category 1</a:t>
            </a:r>
          </a:p>
        </p:txBody>
      </p:sp>
      <p:sp>
        <p:nvSpPr>
          <p:cNvPr id="6" name="Text Placeholder 7"/>
          <p:cNvSpPr txBox="1">
            <a:spLocks/>
          </p:cNvSpPr>
          <p:nvPr/>
        </p:nvSpPr>
        <p:spPr>
          <a:xfrm>
            <a:off x="1841680" y="586154"/>
            <a:ext cx="3844746" cy="4628784"/>
          </a:xfrm>
          <a:prstGeom prst="rect">
            <a:avLst/>
          </a:prstGeom>
        </p:spPr>
        <p:txBody>
          <a:bodyPr vert="horz" lIns="91440" tIns="45720" rIns="91440" bIns="45720" rtlCol="0" anchor="ctr">
            <a:noAutofit/>
          </a:bodyPr>
          <a:lstStyle>
            <a:lvl1pPr marL="0" indent="0" algn="l" defTabSz="914400" rtl="0" eaLnBrk="1" latinLnBrk="0" hangingPunct="1">
              <a:spcBef>
                <a:spcPts val="0"/>
              </a:spcBef>
              <a:buFont typeface="Arial" pitchFamily="34" charset="0"/>
              <a:buNone/>
              <a:defRPr sz="3200" kern="1200" baseline="0">
                <a:solidFill>
                  <a:schemeClr val="tx1"/>
                </a:solidFill>
                <a:latin typeface="+mn-lt"/>
                <a:ea typeface="+mn-ea"/>
                <a:cs typeface="+mn-cs"/>
              </a:defRPr>
            </a:lvl1pPr>
            <a:lvl2pPr marL="0" indent="0" algn="l" defTabSz="914400" rtl="0" eaLnBrk="1" latinLnBrk="0" hangingPunct="1">
              <a:spcBef>
                <a:spcPts val="0"/>
              </a:spcBef>
              <a:buFont typeface="Arial" pitchFamily="34" charset="0"/>
              <a:buNone/>
              <a:defRPr sz="3200" kern="1200">
                <a:solidFill>
                  <a:schemeClr val="tx1"/>
                </a:solidFill>
                <a:latin typeface="+mn-lt"/>
                <a:ea typeface="+mn-ea"/>
                <a:cs typeface="+mn-cs"/>
              </a:defRPr>
            </a:lvl2pPr>
            <a:lvl3pPr marL="0" indent="0" algn="l" defTabSz="914400" rtl="0" eaLnBrk="1" latinLnBrk="0" hangingPunct="1">
              <a:spcBef>
                <a:spcPts val="0"/>
              </a:spcBef>
              <a:buFont typeface="Arial" pitchFamily="34" charset="0"/>
              <a:buNone/>
              <a:defRPr sz="3200" kern="1200">
                <a:solidFill>
                  <a:schemeClr val="tx1"/>
                </a:solidFill>
                <a:latin typeface="+mn-lt"/>
                <a:ea typeface="+mn-ea"/>
                <a:cs typeface="+mn-cs"/>
              </a:defRPr>
            </a:lvl3pPr>
            <a:lvl4pPr marL="0" indent="0" algn="l" defTabSz="914400" rtl="0" eaLnBrk="1" latinLnBrk="0" hangingPunct="1">
              <a:spcBef>
                <a:spcPts val="0"/>
              </a:spcBef>
              <a:buFont typeface="Arial" pitchFamily="34" charset="0"/>
              <a:buNone/>
              <a:defRPr sz="3200" kern="1200">
                <a:solidFill>
                  <a:schemeClr val="tx1"/>
                </a:solidFill>
                <a:latin typeface="+mn-lt"/>
                <a:ea typeface="+mn-ea"/>
                <a:cs typeface="+mn-cs"/>
              </a:defRPr>
            </a:lvl4pPr>
            <a:lvl5pPr marL="0" indent="0" algn="l" defTabSz="914400" rtl="0" eaLnBrk="1" latinLnBrk="0" hangingPunct="1">
              <a:spcBef>
                <a:spcPts val="0"/>
              </a:spcBef>
              <a:buFont typeface="Arial" pitchFamily="34" charset="0"/>
              <a:buNone/>
              <a:defRPr sz="3200" kern="1200">
                <a:solidFill>
                  <a:schemeClr val="tx1"/>
                </a:solidFill>
                <a:latin typeface="+mn-lt"/>
                <a:ea typeface="+mn-ea"/>
                <a:cs typeface="+mn-cs"/>
              </a:defRPr>
            </a:lvl5pPr>
            <a:lvl6pPr marL="0" indent="0" algn="l" defTabSz="914400" rtl="0" eaLnBrk="1" latinLnBrk="0" hangingPunct="1">
              <a:spcBef>
                <a:spcPts val="0"/>
              </a:spcBef>
              <a:buFont typeface="Arial" pitchFamily="34" charset="0"/>
              <a:buNone/>
              <a:defRPr sz="3200" kern="1200">
                <a:solidFill>
                  <a:schemeClr val="tx1"/>
                </a:solidFill>
                <a:latin typeface="+mn-lt"/>
                <a:ea typeface="+mn-ea"/>
                <a:cs typeface="+mn-cs"/>
              </a:defRPr>
            </a:lvl6pPr>
            <a:lvl7pPr marL="0" indent="0" algn="l" defTabSz="914400" rtl="0" eaLnBrk="1" latinLnBrk="0" hangingPunct="1">
              <a:spcBef>
                <a:spcPts val="0"/>
              </a:spcBef>
              <a:buFont typeface="Arial" pitchFamily="34" charset="0"/>
              <a:buNone/>
              <a:defRPr sz="3200" kern="1200">
                <a:solidFill>
                  <a:schemeClr val="tx1"/>
                </a:solidFill>
                <a:latin typeface="+mn-lt"/>
                <a:ea typeface="+mn-ea"/>
                <a:cs typeface="+mn-cs"/>
              </a:defRPr>
            </a:lvl7pPr>
            <a:lvl8pPr marL="0" indent="0" algn="l" defTabSz="914400" rtl="0" eaLnBrk="1" latinLnBrk="0" hangingPunct="1">
              <a:spcBef>
                <a:spcPts val="0"/>
              </a:spcBef>
              <a:buFont typeface="Arial" pitchFamily="34" charset="0"/>
              <a:buNone/>
              <a:defRPr sz="3200" kern="1200">
                <a:solidFill>
                  <a:schemeClr val="tx1"/>
                </a:solidFill>
                <a:latin typeface="+mn-lt"/>
                <a:ea typeface="+mn-ea"/>
                <a:cs typeface="+mn-cs"/>
              </a:defRPr>
            </a:lvl8pPr>
            <a:lvl9pPr marL="0" indent="0" algn="l" defTabSz="914400" rtl="0" eaLnBrk="1" latinLnBrk="0" hangingPunct="1">
              <a:spcBef>
                <a:spcPts val="0"/>
              </a:spcBef>
              <a:buFont typeface="Arial" pitchFamily="34" charset="0"/>
              <a:buNone/>
              <a:defRPr sz="3200" kern="1200">
                <a:solidFill>
                  <a:schemeClr val="tx1"/>
                </a:solidFill>
                <a:latin typeface="+mn-lt"/>
                <a:ea typeface="+mn-ea"/>
                <a:cs typeface="+mn-cs"/>
              </a:defRPr>
            </a:lvl9pPr>
          </a:lstStyle>
          <a:p>
            <a:pPr>
              <a:lnSpc>
                <a:spcPct val="150000"/>
              </a:lnSpc>
            </a:pPr>
            <a:r>
              <a:rPr lang="en-US" sz="3600" b="1" dirty="0" smtClean="0">
                <a:solidFill>
                  <a:schemeClr val="accent1">
                    <a:lumMod val="75000"/>
                  </a:schemeClr>
                </a:solidFill>
              </a:rPr>
              <a:t>Match the following</a:t>
            </a:r>
          </a:p>
          <a:p>
            <a:pPr marL="742950" indent="-742950">
              <a:lnSpc>
                <a:spcPct val="150000"/>
              </a:lnSpc>
              <a:buFont typeface="+mj-lt"/>
              <a:buAutoNum type="arabicPeriod"/>
            </a:pPr>
            <a:r>
              <a:rPr lang="en-US" sz="3600" b="1" dirty="0" smtClean="0">
                <a:solidFill>
                  <a:schemeClr val="accent1">
                    <a:lumMod val="75000"/>
                  </a:schemeClr>
                </a:solidFill>
              </a:rPr>
              <a:t>Linkage map</a:t>
            </a:r>
          </a:p>
          <a:p>
            <a:pPr marL="514350" indent="-514350">
              <a:lnSpc>
                <a:spcPct val="150000"/>
              </a:lnSpc>
              <a:buFont typeface="Arial" pitchFamily="34" charset="0"/>
              <a:buAutoNum type="arabicPeriod"/>
            </a:pPr>
            <a:r>
              <a:rPr lang="en-US" sz="3600" b="1" dirty="0" smtClean="0">
                <a:solidFill>
                  <a:schemeClr val="accent1">
                    <a:lumMod val="75000"/>
                  </a:schemeClr>
                </a:solidFill>
              </a:rPr>
              <a:t>Pedigree</a:t>
            </a:r>
          </a:p>
          <a:p>
            <a:pPr marL="514350" indent="-514350">
              <a:lnSpc>
                <a:spcPct val="150000"/>
              </a:lnSpc>
              <a:buFont typeface="Arial" pitchFamily="34" charset="0"/>
              <a:buAutoNum type="arabicPeriod"/>
            </a:pPr>
            <a:r>
              <a:rPr lang="en-US" sz="3600" b="1" dirty="0" smtClean="0">
                <a:solidFill>
                  <a:schemeClr val="accent1">
                    <a:lumMod val="75000"/>
                  </a:schemeClr>
                </a:solidFill>
              </a:rPr>
              <a:t>karyotype</a:t>
            </a:r>
          </a:p>
          <a:p>
            <a:pPr>
              <a:lnSpc>
                <a:spcPct val="150000"/>
              </a:lnSpc>
            </a:pPr>
            <a:endParaRPr lang="en-US" sz="3600" b="1" dirty="0">
              <a:solidFill>
                <a:schemeClr val="accent1">
                  <a:lumMod val="75000"/>
                </a:schemeClr>
              </a:solidFill>
            </a:endParaRPr>
          </a:p>
        </p:txBody>
      </p:sp>
      <p:sp>
        <p:nvSpPr>
          <p:cNvPr id="9" name="Text Placeholder 1"/>
          <p:cNvSpPr>
            <a:spLocks noGrp="1"/>
          </p:cNvSpPr>
          <p:nvPr>
            <p:ph type="body" sz="quarter" idx="13"/>
          </p:nvPr>
        </p:nvSpPr>
        <p:spPr>
          <a:xfrm>
            <a:off x="6115050" y="957671"/>
            <a:ext cx="5657850" cy="4486275"/>
          </a:xfrm>
        </p:spPr>
        <p:txBody>
          <a:bodyPr/>
          <a:lstStyle/>
          <a:p>
            <a:pPr marL="514350" indent="-514350">
              <a:buAutoNum type="alphaLcPeriod"/>
            </a:pPr>
            <a:r>
              <a:rPr lang="en-US" dirty="0" smtClean="0"/>
              <a:t>Indicates the autosomes and sex chromosomes of an individual</a:t>
            </a:r>
          </a:p>
          <a:p>
            <a:pPr marL="514350" indent="-514350">
              <a:buAutoNum type="alphaLcPeriod"/>
            </a:pPr>
            <a:r>
              <a:rPr lang="en-US" dirty="0" smtClean="0"/>
              <a:t>Shows the location of genes on a chromosome</a:t>
            </a:r>
          </a:p>
          <a:p>
            <a:pPr marL="514350" indent="-514350">
              <a:buAutoNum type="alphaLcPeriod"/>
            </a:pPr>
            <a:r>
              <a:rPr lang="en-US" dirty="0" smtClean="0"/>
              <a:t>Indicates how traits are inherited in a family</a:t>
            </a:r>
          </a:p>
          <a:p>
            <a:pPr marL="514350" indent="-514350">
              <a:buAutoNum type="alphaLcPeriod"/>
            </a:pPr>
            <a:endParaRPr lang="en-US" dirty="0"/>
          </a:p>
        </p:txBody>
      </p:sp>
    </p:spTree>
    <p:extLst>
      <p:ext uri="{BB962C8B-B14F-4D97-AF65-F5344CB8AC3E}">
        <p14:creationId xmlns:p14="http://schemas.microsoft.com/office/powerpoint/2010/main" val="75839859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a:xfrm>
            <a:off x="1841678" y="867508"/>
            <a:ext cx="9506259" cy="4290646"/>
          </a:xfrm>
        </p:spPr>
        <p:txBody>
          <a:bodyPr/>
          <a:lstStyle/>
          <a:p>
            <a:pPr lvl="0">
              <a:lnSpc>
                <a:spcPct val="150000"/>
              </a:lnSpc>
            </a:pPr>
            <a:r>
              <a:rPr lang="en-US" b="1" dirty="0">
                <a:solidFill>
                  <a:schemeClr val="accent1">
                    <a:lumMod val="75000"/>
                  </a:schemeClr>
                </a:solidFill>
              </a:rPr>
              <a:t>What is a mechanical vector?</a:t>
            </a:r>
          </a:p>
          <a:p>
            <a:pPr marL="514350" lvl="0" indent="-514350">
              <a:lnSpc>
                <a:spcPct val="150000"/>
              </a:lnSpc>
              <a:buAutoNum type="alphaLcPeriod"/>
            </a:pPr>
            <a:r>
              <a:rPr lang="en-US" b="1" dirty="0">
                <a:solidFill>
                  <a:schemeClr val="accent1">
                    <a:lumMod val="75000"/>
                  </a:schemeClr>
                </a:solidFill>
              </a:rPr>
              <a:t>A </a:t>
            </a:r>
            <a:r>
              <a:rPr lang="en-US" b="1" dirty="0" err="1">
                <a:solidFill>
                  <a:schemeClr val="accent1">
                    <a:lumMod val="75000"/>
                  </a:schemeClr>
                </a:solidFill>
              </a:rPr>
              <a:t>micropippette</a:t>
            </a:r>
            <a:r>
              <a:rPr lang="en-US" b="1" dirty="0">
                <a:solidFill>
                  <a:schemeClr val="accent1">
                    <a:lumMod val="75000"/>
                  </a:schemeClr>
                </a:solidFill>
              </a:rPr>
              <a:t> or gene gun that carries foreign DNA into a host cell</a:t>
            </a:r>
          </a:p>
          <a:p>
            <a:pPr lvl="0">
              <a:lnSpc>
                <a:spcPct val="150000"/>
              </a:lnSpc>
            </a:pPr>
            <a:endParaRPr lang="en-US" b="1" dirty="0">
              <a:solidFill>
                <a:schemeClr val="accent1">
                  <a:lumMod val="75000"/>
                </a:schemeClr>
              </a:solidFill>
            </a:endParaRPr>
          </a:p>
        </p:txBody>
      </p:sp>
      <p:sp>
        <p:nvSpPr>
          <p:cNvPr id="18" name="Text Placeholder 17"/>
          <p:cNvSpPr>
            <a:spLocks noGrp="1"/>
          </p:cNvSpPr>
          <p:nvPr>
            <p:ph type="body" sz="quarter" idx="16"/>
          </p:nvPr>
        </p:nvSpPr>
        <p:spPr/>
        <p:txBody>
          <a:bodyPr/>
          <a:lstStyle/>
          <a:p>
            <a:r>
              <a:rPr lang="en-US" smtClean="0"/>
              <a:t>20</a:t>
            </a:r>
            <a:endParaRPr lang="en-US" dirty="0"/>
          </a:p>
        </p:txBody>
      </p:sp>
      <p:sp>
        <p:nvSpPr>
          <p:cNvPr id="4" name="Title 3"/>
          <p:cNvSpPr>
            <a:spLocks noGrp="1"/>
          </p:cNvSpPr>
          <p:nvPr>
            <p:ph type="title"/>
          </p:nvPr>
        </p:nvSpPr>
        <p:spPr>
          <a:xfrm>
            <a:off x="257908" y="5715000"/>
            <a:ext cx="10972800" cy="1143000"/>
          </a:xfrm>
        </p:spPr>
        <p:txBody>
          <a:bodyPr/>
          <a:lstStyle/>
          <a:p>
            <a:r>
              <a:rPr lang="en-US" dirty="0"/>
              <a:t>Category 5</a:t>
            </a:r>
          </a:p>
        </p:txBody>
      </p:sp>
    </p:spTree>
    <p:extLst>
      <p:ext uri="{BB962C8B-B14F-4D97-AF65-F5344CB8AC3E}">
        <p14:creationId xmlns:p14="http://schemas.microsoft.com/office/powerpoint/2010/main" val="3854624342"/>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a:xfrm>
            <a:off x="1841679" y="984738"/>
            <a:ext cx="9623490" cy="4337539"/>
          </a:xfrm>
        </p:spPr>
        <p:txBody>
          <a:bodyPr/>
          <a:lstStyle/>
          <a:p>
            <a:r>
              <a:rPr lang="en-US" dirty="0"/>
              <a:t>_________ are produced when DNA from another species is inserted into the genome of an organism, which then begins to produce the protein encoded on the recombinant DNA.</a:t>
            </a:r>
          </a:p>
          <a:p>
            <a:pPr marL="514350" lvl="0" indent="-514350">
              <a:lnSpc>
                <a:spcPct val="150000"/>
              </a:lnSpc>
              <a:buAutoNum type="alphaLcPeriod"/>
            </a:pPr>
            <a:r>
              <a:rPr lang="en-US" b="1" dirty="0" smtClean="0">
                <a:solidFill>
                  <a:schemeClr val="accent1">
                    <a:lumMod val="75000"/>
                  </a:schemeClr>
                </a:solidFill>
              </a:rPr>
              <a:t>Recombinant</a:t>
            </a:r>
          </a:p>
          <a:p>
            <a:pPr marL="514350" lvl="0" indent="-514350">
              <a:lnSpc>
                <a:spcPct val="150000"/>
              </a:lnSpc>
              <a:buAutoNum type="alphaLcPeriod"/>
            </a:pPr>
            <a:r>
              <a:rPr lang="en-US" b="1" dirty="0" smtClean="0">
                <a:solidFill>
                  <a:schemeClr val="accent1">
                    <a:lumMod val="75000"/>
                  </a:schemeClr>
                </a:solidFill>
              </a:rPr>
              <a:t>Transgenic</a:t>
            </a:r>
          </a:p>
          <a:p>
            <a:pPr marL="514350" lvl="0" indent="-514350">
              <a:lnSpc>
                <a:spcPct val="150000"/>
              </a:lnSpc>
              <a:buAutoNum type="alphaLcPeriod"/>
            </a:pPr>
            <a:endParaRPr lang="en-US" b="1" dirty="0">
              <a:solidFill>
                <a:schemeClr val="accent1">
                  <a:lumMod val="75000"/>
                </a:schemeClr>
              </a:solidFill>
            </a:endParaRPr>
          </a:p>
        </p:txBody>
      </p:sp>
      <p:sp>
        <p:nvSpPr>
          <p:cNvPr id="18" name="Text Placeholder 17"/>
          <p:cNvSpPr>
            <a:spLocks noGrp="1"/>
          </p:cNvSpPr>
          <p:nvPr>
            <p:ph type="body" sz="quarter" idx="16"/>
          </p:nvPr>
        </p:nvSpPr>
        <p:spPr/>
        <p:txBody>
          <a:bodyPr/>
          <a:lstStyle/>
          <a:p>
            <a:r>
              <a:rPr lang="en-US" smtClean="0"/>
              <a:t>30</a:t>
            </a:r>
            <a:endParaRPr lang="en-US" dirty="0"/>
          </a:p>
        </p:txBody>
      </p:sp>
      <p:sp>
        <p:nvSpPr>
          <p:cNvPr id="4" name="Title 3"/>
          <p:cNvSpPr>
            <a:spLocks noGrp="1"/>
          </p:cNvSpPr>
          <p:nvPr>
            <p:ph type="title"/>
          </p:nvPr>
        </p:nvSpPr>
        <p:spPr>
          <a:xfrm>
            <a:off x="164123" y="5715000"/>
            <a:ext cx="10972800" cy="1143000"/>
          </a:xfrm>
        </p:spPr>
        <p:txBody>
          <a:bodyPr/>
          <a:lstStyle/>
          <a:p>
            <a:r>
              <a:rPr lang="en-US" dirty="0"/>
              <a:t>Category 5</a:t>
            </a:r>
          </a:p>
        </p:txBody>
      </p:sp>
    </p:spTree>
    <p:extLst>
      <p:ext uri="{BB962C8B-B14F-4D97-AF65-F5344CB8AC3E}">
        <p14:creationId xmlns:p14="http://schemas.microsoft.com/office/powerpoint/2010/main" val="186343129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a:xfrm>
            <a:off x="1234440" y="609600"/>
            <a:ext cx="10605867" cy="4923692"/>
          </a:xfrm>
        </p:spPr>
        <p:txBody>
          <a:bodyPr/>
          <a:lstStyle/>
          <a:p>
            <a:pPr algn="ctr">
              <a:lnSpc>
                <a:spcPct val="150000"/>
              </a:lnSpc>
            </a:pPr>
            <a:r>
              <a:rPr lang="en-US" sz="3600" b="1" u="sng" dirty="0" smtClean="0">
                <a:solidFill>
                  <a:srgbClr val="FF0000"/>
                </a:solidFill>
              </a:rPr>
              <a:t>Transgenic Organisms </a:t>
            </a:r>
            <a:r>
              <a:rPr lang="en-US" dirty="0"/>
              <a:t>are produced when DNA from another species is inserted into the genome of an organism, which then begins to produce the protein encoded on the recombinant DNA</a:t>
            </a:r>
            <a:r>
              <a:rPr lang="en-US" dirty="0" smtClean="0"/>
              <a:t>. </a:t>
            </a:r>
          </a:p>
          <a:p>
            <a:pPr algn="ctr">
              <a:lnSpc>
                <a:spcPct val="150000"/>
              </a:lnSpc>
            </a:pPr>
            <a:r>
              <a:rPr lang="en-US" b="1" u="sng" dirty="0" smtClean="0"/>
              <a:t>(An ORGANISM with a different type of DNA IS PRODUCED</a:t>
            </a:r>
            <a:r>
              <a:rPr lang="en-US" dirty="0" smtClean="0"/>
              <a:t>).</a:t>
            </a:r>
            <a:endParaRPr lang="en-US" b="1" dirty="0"/>
          </a:p>
        </p:txBody>
      </p:sp>
      <p:sp>
        <p:nvSpPr>
          <p:cNvPr id="18" name="Text Placeholder 17"/>
          <p:cNvSpPr>
            <a:spLocks noGrp="1"/>
          </p:cNvSpPr>
          <p:nvPr>
            <p:ph type="body" sz="quarter" idx="16"/>
          </p:nvPr>
        </p:nvSpPr>
        <p:spPr/>
        <p:txBody>
          <a:bodyPr/>
          <a:lstStyle/>
          <a:p>
            <a:r>
              <a:rPr lang="en-US" smtClean="0"/>
              <a:t>30</a:t>
            </a:r>
            <a:endParaRPr lang="en-US" dirty="0"/>
          </a:p>
        </p:txBody>
      </p:sp>
      <p:sp>
        <p:nvSpPr>
          <p:cNvPr id="4" name="Title 3"/>
          <p:cNvSpPr>
            <a:spLocks noGrp="1"/>
          </p:cNvSpPr>
          <p:nvPr>
            <p:ph type="title"/>
          </p:nvPr>
        </p:nvSpPr>
        <p:spPr>
          <a:xfrm>
            <a:off x="187569" y="5715000"/>
            <a:ext cx="10972800" cy="1143000"/>
          </a:xfrm>
        </p:spPr>
        <p:txBody>
          <a:bodyPr/>
          <a:lstStyle/>
          <a:p>
            <a:r>
              <a:rPr lang="en-US" dirty="0"/>
              <a:t>Category 5</a:t>
            </a:r>
          </a:p>
        </p:txBody>
      </p:sp>
    </p:spTree>
    <p:extLst>
      <p:ext uri="{BB962C8B-B14F-4D97-AF65-F5344CB8AC3E}">
        <p14:creationId xmlns:p14="http://schemas.microsoft.com/office/powerpoint/2010/main" val="206079167"/>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a:xfrm>
            <a:off x="1888571" y="785812"/>
            <a:ext cx="10103131" cy="4466125"/>
          </a:xfrm>
        </p:spPr>
        <p:txBody>
          <a:bodyPr/>
          <a:lstStyle/>
          <a:p>
            <a:pPr lvl="0">
              <a:lnSpc>
                <a:spcPct val="150000"/>
              </a:lnSpc>
            </a:pPr>
            <a:r>
              <a:rPr lang="en-US" b="1" dirty="0" smtClean="0">
                <a:solidFill>
                  <a:schemeClr val="accent1">
                    <a:lumMod val="75000"/>
                  </a:schemeClr>
                </a:solidFill>
              </a:rPr>
              <a:t>Which of these does not involve GE? </a:t>
            </a:r>
            <a:r>
              <a:rPr lang="en-US" b="1" dirty="0">
                <a:solidFill>
                  <a:schemeClr val="accent1">
                    <a:lumMod val="75000"/>
                  </a:schemeClr>
                </a:solidFill>
              </a:rPr>
              <a:t>(</a:t>
            </a:r>
            <a:r>
              <a:rPr lang="en-US" b="1" dirty="0" smtClean="0">
                <a:solidFill>
                  <a:schemeClr val="accent1">
                    <a:lumMod val="75000"/>
                  </a:schemeClr>
                </a:solidFill>
              </a:rPr>
              <a:t>Genetic Engineering)</a:t>
            </a:r>
            <a:endParaRPr lang="en-US" b="1" dirty="0">
              <a:solidFill>
                <a:schemeClr val="accent1">
                  <a:lumMod val="75000"/>
                </a:schemeClr>
              </a:solidFill>
            </a:endParaRPr>
          </a:p>
          <a:p>
            <a:pPr marL="514350" lvl="0" indent="-514350">
              <a:lnSpc>
                <a:spcPct val="150000"/>
              </a:lnSpc>
              <a:buAutoNum type="alphaLcPeriod"/>
            </a:pPr>
            <a:r>
              <a:rPr lang="en-US" b="1" dirty="0" smtClean="0">
                <a:solidFill>
                  <a:schemeClr val="accent1">
                    <a:lumMod val="75000"/>
                  </a:schemeClr>
                </a:solidFill>
              </a:rPr>
              <a:t>Medicine</a:t>
            </a:r>
          </a:p>
          <a:p>
            <a:pPr marL="514350" lvl="0" indent="-514350">
              <a:lnSpc>
                <a:spcPct val="150000"/>
              </a:lnSpc>
              <a:buAutoNum type="alphaLcPeriod"/>
            </a:pPr>
            <a:r>
              <a:rPr lang="en-US" b="1" dirty="0" smtClean="0">
                <a:solidFill>
                  <a:schemeClr val="accent1">
                    <a:lumMod val="75000"/>
                  </a:schemeClr>
                </a:solidFill>
              </a:rPr>
              <a:t>Plants</a:t>
            </a:r>
          </a:p>
          <a:p>
            <a:pPr marL="514350" lvl="0" indent="-514350">
              <a:lnSpc>
                <a:spcPct val="150000"/>
              </a:lnSpc>
              <a:buAutoNum type="alphaLcPeriod"/>
            </a:pPr>
            <a:r>
              <a:rPr lang="en-US" b="1" dirty="0" smtClean="0">
                <a:solidFill>
                  <a:schemeClr val="accent1">
                    <a:lumMod val="75000"/>
                  </a:schemeClr>
                </a:solidFill>
              </a:rPr>
              <a:t>Animals</a:t>
            </a:r>
          </a:p>
          <a:p>
            <a:pPr marL="514350" lvl="0" indent="-514350">
              <a:lnSpc>
                <a:spcPct val="150000"/>
              </a:lnSpc>
              <a:buAutoNum type="alphaLcPeriod"/>
            </a:pPr>
            <a:r>
              <a:rPr lang="en-US" b="1" dirty="0" smtClean="0">
                <a:solidFill>
                  <a:schemeClr val="accent1">
                    <a:lumMod val="75000"/>
                  </a:schemeClr>
                </a:solidFill>
              </a:rPr>
              <a:t>Humans</a:t>
            </a:r>
          </a:p>
          <a:p>
            <a:pPr marL="514350" lvl="0" indent="-514350">
              <a:lnSpc>
                <a:spcPct val="150000"/>
              </a:lnSpc>
              <a:buAutoNum type="alphaLcPeriod"/>
            </a:pPr>
            <a:r>
              <a:rPr lang="en-US" b="1" dirty="0" smtClean="0">
                <a:solidFill>
                  <a:schemeClr val="accent1">
                    <a:lumMod val="75000"/>
                  </a:schemeClr>
                </a:solidFill>
              </a:rPr>
              <a:t>industry</a:t>
            </a:r>
            <a:endParaRPr lang="en-US" b="1" dirty="0" smtClean="0">
              <a:solidFill>
                <a:schemeClr val="accent1">
                  <a:lumMod val="75000"/>
                </a:schemeClr>
              </a:solidFill>
            </a:endParaRPr>
          </a:p>
          <a:p>
            <a:pPr marL="514350" lvl="0" indent="-514350">
              <a:lnSpc>
                <a:spcPct val="150000"/>
              </a:lnSpc>
              <a:buAutoNum type="alphaLcPeriod"/>
            </a:pPr>
            <a:r>
              <a:rPr lang="en-US" b="1" dirty="0" smtClean="0">
                <a:solidFill>
                  <a:schemeClr val="accent1">
                    <a:lumMod val="75000"/>
                  </a:schemeClr>
                </a:solidFill>
              </a:rPr>
              <a:t>All of these use GE</a:t>
            </a:r>
          </a:p>
          <a:p>
            <a:pPr marL="514350" lvl="0" indent="-514350">
              <a:lnSpc>
                <a:spcPct val="150000"/>
              </a:lnSpc>
              <a:buAutoNum type="alphaLcPeriod"/>
            </a:pPr>
            <a:r>
              <a:rPr lang="en-US" b="1" dirty="0" smtClean="0">
                <a:solidFill>
                  <a:schemeClr val="accent1">
                    <a:lumMod val="75000"/>
                  </a:schemeClr>
                </a:solidFill>
              </a:rPr>
              <a:t>None of these use GE</a:t>
            </a:r>
            <a:endParaRPr lang="en-US" b="1" dirty="0">
              <a:solidFill>
                <a:schemeClr val="accent1">
                  <a:lumMod val="75000"/>
                </a:schemeClr>
              </a:solidFill>
            </a:endParaRPr>
          </a:p>
        </p:txBody>
      </p:sp>
      <p:sp>
        <p:nvSpPr>
          <p:cNvPr id="18" name="Text Placeholder 17"/>
          <p:cNvSpPr>
            <a:spLocks noGrp="1"/>
          </p:cNvSpPr>
          <p:nvPr>
            <p:ph type="body" sz="quarter" idx="16"/>
          </p:nvPr>
        </p:nvSpPr>
        <p:spPr/>
        <p:txBody>
          <a:bodyPr/>
          <a:lstStyle/>
          <a:p>
            <a:r>
              <a:rPr lang="en-US" smtClean="0"/>
              <a:t>40</a:t>
            </a:r>
            <a:endParaRPr lang="en-US" dirty="0"/>
          </a:p>
        </p:txBody>
      </p:sp>
      <p:sp>
        <p:nvSpPr>
          <p:cNvPr id="4" name="Title 3"/>
          <p:cNvSpPr>
            <a:spLocks noGrp="1"/>
          </p:cNvSpPr>
          <p:nvPr>
            <p:ph type="title"/>
          </p:nvPr>
        </p:nvSpPr>
        <p:spPr>
          <a:xfrm>
            <a:off x="0" y="5715000"/>
            <a:ext cx="10972800" cy="1143000"/>
          </a:xfrm>
        </p:spPr>
        <p:txBody>
          <a:bodyPr/>
          <a:lstStyle/>
          <a:p>
            <a:r>
              <a:rPr lang="en-US" dirty="0"/>
              <a:t>Category 5</a:t>
            </a:r>
          </a:p>
        </p:txBody>
      </p:sp>
    </p:spTree>
    <p:extLst>
      <p:ext uri="{BB962C8B-B14F-4D97-AF65-F5344CB8AC3E}">
        <p14:creationId xmlns:p14="http://schemas.microsoft.com/office/powerpoint/2010/main" val="240152315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a:xfrm>
            <a:off x="1500554" y="537251"/>
            <a:ext cx="10691446" cy="5275385"/>
          </a:xfrm>
        </p:spPr>
        <p:txBody>
          <a:bodyPr/>
          <a:lstStyle/>
          <a:p>
            <a:pPr>
              <a:lnSpc>
                <a:spcPct val="150000"/>
              </a:lnSpc>
            </a:pPr>
            <a:r>
              <a:rPr lang="en-US" sz="3600" b="1" dirty="0">
                <a:solidFill>
                  <a:schemeClr val="accent1">
                    <a:lumMod val="75000"/>
                  </a:schemeClr>
                </a:solidFill>
              </a:rPr>
              <a:t>LIST THEM all!</a:t>
            </a:r>
          </a:p>
          <a:p>
            <a:pPr lvl="0">
              <a:lnSpc>
                <a:spcPct val="150000"/>
              </a:lnSpc>
            </a:pPr>
            <a:r>
              <a:rPr lang="en-US" sz="3600" b="1" u="sng" dirty="0" smtClean="0">
                <a:solidFill>
                  <a:srgbClr val="002060"/>
                </a:solidFill>
              </a:rPr>
              <a:t>Genetic Engineering involves all </a:t>
            </a:r>
            <a:br>
              <a:rPr lang="en-US" sz="3600" b="1" u="sng" dirty="0" smtClean="0">
                <a:solidFill>
                  <a:srgbClr val="002060"/>
                </a:solidFill>
              </a:rPr>
            </a:br>
            <a:r>
              <a:rPr lang="en-US" sz="3600" b="1" u="sng" dirty="0" smtClean="0">
                <a:solidFill>
                  <a:srgbClr val="002060"/>
                </a:solidFill>
              </a:rPr>
              <a:t>Medicine, agriculture (both Plants &amp; Animals),  Humans through gene therapy and industry (bacteria used in detergents &amp; to clean spills)</a:t>
            </a:r>
            <a:endParaRPr lang="en-US" sz="3600" b="1" u="sng" dirty="0">
              <a:solidFill>
                <a:srgbClr val="002060"/>
              </a:solidFill>
            </a:endParaRPr>
          </a:p>
        </p:txBody>
      </p:sp>
      <p:sp>
        <p:nvSpPr>
          <p:cNvPr id="18" name="Text Placeholder 17"/>
          <p:cNvSpPr>
            <a:spLocks noGrp="1"/>
          </p:cNvSpPr>
          <p:nvPr>
            <p:ph type="body" sz="quarter" idx="16"/>
          </p:nvPr>
        </p:nvSpPr>
        <p:spPr/>
        <p:txBody>
          <a:bodyPr/>
          <a:lstStyle/>
          <a:p>
            <a:r>
              <a:rPr lang="en-US" smtClean="0"/>
              <a:t>40</a:t>
            </a:r>
            <a:endParaRPr lang="en-US" dirty="0"/>
          </a:p>
        </p:txBody>
      </p:sp>
      <p:sp>
        <p:nvSpPr>
          <p:cNvPr id="4" name="Title 3"/>
          <p:cNvSpPr>
            <a:spLocks noGrp="1"/>
          </p:cNvSpPr>
          <p:nvPr>
            <p:ph type="title"/>
          </p:nvPr>
        </p:nvSpPr>
        <p:spPr>
          <a:xfrm>
            <a:off x="304800" y="5715000"/>
            <a:ext cx="10972800" cy="1143000"/>
          </a:xfrm>
        </p:spPr>
        <p:txBody>
          <a:bodyPr/>
          <a:lstStyle/>
          <a:p>
            <a:r>
              <a:rPr lang="en-US" dirty="0"/>
              <a:t>Category 5</a:t>
            </a:r>
          </a:p>
        </p:txBody>
      </p:sp>
    </p:spTree>
    <p:extLst>
      <p:ext uri="{BB962C8B-B14F-4D97-AF65-F5344CB8AC3E}">
        <p14:creationId xmlns:p14="http://schemas.microsoft.com/office/powerpoint/2010/main" val="440214711"/>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a:xfrm>
            <a:off x="1841680" y="539262"/>
            <a:ext cx="5022308" cy="4548553"/>
          </a:xfrm>
        </p:spPr>
        <p:txBody>
          <a:bodyPr/>
          <a:lstStyle/>
          <a:p>
            <a:pPr lvl="0">
              <a:lnSpc>
                <a:spcPct val="150000"/>
              </a:lnSpc>
            </a:pPr>
            <a:endParaRPr lang="en-US" b="1" dirty="0">
              <a:solidFill>
                <a:schemeClr val="accent1">
                  <a:lumMod val="75000"/>
                </a:schemeClr>
              </a:solidFill>
            </a:endParaRPr>
          </a:p>
          <a:p>
            <a:pPr marL="514350" lvl="0" indent="-514350">
              <a:lnSpc>
                <a:spcPct val="150000"/>
              </a:lnSpc>
              <a:buAutoNum type="alphaLcPeriod"/>
            </a:pPr>
            <a:r>
              <a:rPr lang="en-US" b="1" dirty="0" smtClean="0">
                <a:solidFill>
                  <a:schemeClr val="accent1">
                    <a:lumMod val="75000"/>
                  </a:schemeClr>
                </a:solidFill>
              </a:rPr>
              <a:t>Which is NOT a palindrome?</a:t>
            </a:r>
            <a:endParaRPr lang="en-US" b="1" dirty="0">
              <a:solidFill>
                <a:schemeClr val="accent1">
                  <a:lumMod val="75000"/>
                </a:schemeClr>
              </a:solidFill>
            </a:endParaRPr>
          </a:p>
        </p:txBody>
      </p:sp>
      <p:sp>
        <p:nvSpPr>
          <p:cNvPr id="18" name="Text Placeholder 17"/>
          <p:cNvSpPr>
            <a:spLocks noGrp="1"/>
          </p:cNvSpPr>
          <p:nvPr>
            <p:ph type="body" sz="quarter" idx="16"/>
          </p:nvPr>
        </p:nvSpPr>
        <p:spPr/>
        <p:txBody>
          <a:bodyPr/>
          <a:lstStyle/>
          <a:p>
            <a:r>
              <a:rPr lang="en-US" smtClean="0"/>
              <a:t>50</a:t>
            </a:r>
            <a:endParaRPr lang="en-US" dirty="0"/>
          </a:p>
        </p:txBody>
      </p:sp>
      <p:sp>
        <p:nvSpPr>
          <p:cNvPr id="4" name="Title 3"/>
          <p:cNvSpPr>
            <a:spLocks noGrp="1"/>
          </p:cNvSpPr>
          <p:nvPr>
            <p:ph type="title"/>
          </p:nvPr>
        </p:nvSpPr>
        <p:spPr>
          <a:xfrm>
            <a:off x="-257908" y="5715000"/>
            <a:ext cx="10972800" cy="1143000"/>
          </a:xfrm>
        </p:spPr>
        <p:txBody>
          <a:bodyPr/>
          <a:lstStyle/>
          <a:p>
            <a:r>
              <a:rPr lang="en-US" dirty="0"/>
              <a:t>Category 5</a:t>
            </a:r>
          </a:p>
        </p:txBody>
      </p:sp>
      <p:pic>
        <p:nvPicPr>
          <p:cNvPr id="12290" name="Picture 2" descr="E:\Dropbox May 2 2014\Biology 2013\4 ch 10 - 13 GENETICS\Genetics Pictures\boxes.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046867" y="593816"/>
            <a:ext cx="4838700" cy="49911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7869922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a:xfrm>
            <a:off x="1841679" y="961292"/>
            <a:ext cx="5316767" cy="4103077"/>
          </a:xfrm>
        </p:spPr>
        <p:txBody>
          <a:bodyPr/>
          <a:lstStyle/>
          <a:p>
            <a:pPr marL="514350" lvl="0" indent="-514350">
              <a:lnSpc>
                <a:spcPct val="150000"/>
              </a:lnSpc>
              <a:buAutoNum type="alphaLcPeriod"/>
            </a:pPr>
            <a:r>
              <a:rPr lang="en-US" b="1" dirty="0">
                <a:solidFill>
                  <a:schemeClr val="accent1">
                    <a:lumMod val="75000"/>
                  </a:schemeClr>
                </a:solidFill>
              </a:rPr>
              <a:t>Which is NOT a palindrome?</a:t>
            </a:r>
          </a:p>
          <a:p>
            <a:pPr lvl="0">
              <a:lnSpc>
                <a:spcPct val="150000"/>
              </a:lnSpc>
            </a:pPr>
            <a:r>
              <a:rPr lang="en-US" b="1" dirty="0" smtClean="0">
                <a:solidFill>
                  <a:schemeClr val="accent1">
                    <a:lumMod val="75000"/>
                  </a:schemeClr>
                </a:solidFill>
              </a:rPr>
              <a:t>B is the only one that is NOT  the same back and forwards</a:t>
            </a:r>
          </a:p>
          <a:p>
            <a:pPr lvl="0">
              <a:lnSpc>
                <a:spcPct val="150000"/>
              </a:lnSpc>
            </a:pPr>
            <a:r>
              <a:rPr lang="en-US" sz="3600" b="1" u="sng" dirty="0" smtClean="0">
                <a:solidFill>
                  <a:srgbClr val="002060"/>
                </a:solidFill>
              </a:rPr>
              <a:t>B is NOT the palindrome</a:t>
            </a:r>
          </a:p>
          <a:p>
            <a:pPr lvl="0">
              <a:lnSpc>
                <a:spcPct val="150000"/>
              </a:lnSpc>
            </a:pPr>
            <a:endParaRPr lang="en-US" b="1" dirty="0">
              <a:solidFill>
                <a:schemeClr val="accent1">
                  <a:lumMod val="75000"/>
                </a:schemeClr>
              </a:solidFill>
            </a:endParaRPr>
          </a:p>
          <a:p>
            <a:endParaRPr lang="en-US" dirty="0"/>
          </a:p>
        </p:txBody>
      </p:sp>
      <p:sp>
        <p:nvSpPr>
          <p:cNvPr id="18" name="Text Placeholder 17"/>
          <p:cNvSpPr>
            <a:spLocks noGrp="1"/>
          </p:cNvSpPr>
          <p:nvPr>
            <p:ph type="body" sz="quarter" idx="16"/>
          </p:nvPr>
        </p:nvSpPr>
        <p:spPr/>
        <p:txBody>
          <a:bodyPr/>
          <a:lstStyle/>
          <a:p>
            <a:r>
              <a:rPr lang="en-US" dirty="0" smtClean="0"/>
              <a:t>50</a:t>
            </a:r>
            <a:endParaRPr lang="en-US" dirty="0"/>
          </a:p>
        </p:txBody>
      </p:sp>
      <p:sp>
        <p:nvSpPr>
          <p:cNvPr id="4" name="Title 3"/>
          <p:cNvSpPr>
            <a:spLocks noGrp="1"/>
          </p:cNvSpPr>
          <p:nvPr>
            <p:ph type="title"/>
          </p:nvPr>
        </p:nvSpPr>
        <p:spPr>
          <a:xfrm>
            <a:off x="797170" y="5715000"/>
            <a:ext cx="10972800" cy="1143000"/>
          </a:xfrm>
        </p:spPr>
        <p:txBody>
          <a:bodyPr/>
          <a:lstStyle/>
          <a:p>
            <a:r>
              <a:rPr lang="en-US" dirty="0"/>
              <a:t>Category 5</a:t>
            </a:r>
          </a:p>
        </p:txBody>
      </p:sp>
      <p:pic>
        <p:nvPicPr>
          <p:cNvPr id="13314" name="Picture 2" descr="E:\Dropbox May 2 2014\Biology 2013\4 ch 10 - 13 GENETICS\Genetics Pictures\boxes.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353300" y="332559"/>
            <a:ext cx="4838700" cy="49911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05242449"/>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ext Placeholder 17"/>
          <p:cNvSpPr>
            <a:spLocks noGrp="1"/>
          </p:cNvSpPr>
          <p:nvPr>
            <p:ph type="body" sz="quarter" idx="16"/>
          </p:nvPr>
        </p:nvSpPr>
        <p:spPr/>
        <p:txBody>
          <a:bodyPr/>
          <a:lstStyle/>
          <a:p>
            <a:r>
              <a:rPr lang="en-US" smtClean="0"/>
              <a:t>20</a:t>
            </a:r>
            <a:endParaRPr lang="en-US" dirty="0"/>
          </a:p>
        </p:txBody>
      </p:sp>
      <p:sp>
        <p:nvSpPr>
          <p:cNvPr id="4" name="Title 3"/>
          <p:cNvSpPr>
            <a:spLocks noGrp="1"/>
          </p:cNvSpPr>
          <p:nvPr>
            <p:ph type="title"/>
          </p:nvPr>
        </p:nvSpPr>
        <p:spPr>
          <a:xfrm>
            <a:off x="187569" y="5715000"/>
            <a:ext cx="10972800" cy="1143000"/>
          </a:xfrm>
        </p:spPr>
        <p:txBody>
          <a:bodyPr/>
          <a:lstStyle/>
          <a:p>
            <a:r>
              <a:rPr lang="en-US" dirty="0"/>
              <a:t>Category 1</a:t>
            </a:r>
          </a:p>
        </p:txBody>
      </p:sp>
      <p:sp>
        <p:nvSpPr>
          <p:cNvPr id="6" name="Text Placeholder 7"/>
          <p:cNvSpPr txBox="1">
            <a:spLocks/>
          </p:cNvSpPr>
          <p:nvPr/>
        </p:nvSpPr>
        <p:spPr>
          <a:xfrm>
            <a:off x="2256016" y="586520"/>
            <a:ext cx="9448304" cy="4628784"/>
          </a:xfrm>
          <a:prstGeom prst="rect">
            <a:avLst/>
          </a:prstGeom>
        </p:spPr>
        <p:txBody>
          <a:bodyPr vert="horz" lIns="91440" tIns="45720" rIns="91440" bIns="45720" rtlCol="0" anchor="ctr">
            <a:noAutofit/>
          </a:bodyPr>
          <a:lstStyle>
            <a:lvl1pPr marL="0" indent="0" algn="l" defTabSz="914400" rtl="0" eaLnBrk="1" latinLnBrk="0" hangingPunct="1">
              <a:spcBef>
                <a:spcPts val="0"/>
              </a:spcBef>
              <a:buFont typeface="Arial" pitchFamily="34" charset="0"/>
              <a:buNone/>
              <a:defRPr sz="3200" kern="1200" baseline="0">
                <a:solidFill>
                  <a:schemeClr val="tx1"/>
                </a:solidFill>
                <a:latin typeface="+mn-lt"/>
                <a:ea typeface="+mn-ea"/>
                <a:cs typeface="+mn-cs"/>
              </a:defRPr>
            </a:lvl1pPr>
            <a:lvl2pPr marL="0" indent="0" algn="l" defTabSz="914400" rtl="0" eaLnBrk="1" latinLnBrk="0" hangingPunct="1">
              <a:spcBef>
                <a:spcPts val="0"/>
              </a:spcBef>
              <a:buFont typeface="Arial" pitchFamily="34" charset="0"/>
              <a:buNone/>
              <a:defRPr sz="3200" kern="1200">
                <a:solidFill>
                  <a:schemeClr val="tx1"/>
                </a:solidFill>
                <a:latin typeface="+mn-lt"/>
                <a:ea typeface="+mn-ea"/>
                <a:cs typeface="+mn-cs"/>
              </a:defRPr>
            </a:lvl2pPr>
            <a:lvl3pPr marL="0" indent="0" algn="l" defTabSz="914400" rtl="0" eaLnBrk="1" latinLnBrk="0" hangingPunct="1">
              <a:spcBef>
                <a:spcPts val="0"/>
              </a:spcBef>
              <a:buFont typeface="Arial" pitchFamily="34" charset="0"/>
              <a:buNone/>
              <a:defRPr sz="3200" kern="1200">
                <a:solidFill>
                  <a:schemeClr val="tx1"/>
                </a:solidFill>
                <a:latin typeface="+mn-lt"/>
                <a:ea typeface="+mn-ea"/>
                <a:cs typeface="+mn-cs"/>
              </a:defRPr>
            </a:lvl3pPr>
            <a:lvl4pPr marL="0" indent="0" algn="l" defTabSz="914400" rtl="0" eaLnBrk="1" latinLnBrk="0" hangingPunct="1">
              <a:spcBef>
                <a:spcPts val="0"/>
              </a:spcBef>
              <a:buFont typeface="Arial" pitchFamily="34" charset="0"/>
              <a:buNone/>
              <a:defRPr sz="3200" kern="1200">
                <a:solidFill>
                  <a:schemeClr val="tx1"/>
                </a:solidFill>
                <a:latin typeface="+mn-lt"/>
                <a:ea typeface="+mn-ea"/>
                <a:cs typeface="+mn-cs"/>
              </a:defRPr>
            </a:lvl4pPr>
            <a:lvl5pPr marL="0" indent="0" algn="l" defTabSz="914400" rtl="0" eaLnBrk="1" latinLnBrk="0" hangingPunct="1">
              <a:spcBef>
                <a:spcPts val="0"/>
              </a:spcBef>
              <a:buFont typeface="Arial" pitchFamily="34" charset="0"/>
              <a:buNone/>
              <a:defRPr sz="3200" kern="1200">
                <a:solidFill>
                  <a:schemeClr val="tx1"/>
                </a:solidFill>
                <a:latin typeface="+mn-lt"/>
                <a:ea typeface="+mn-ea"/>
                <a:cs typeface="+mn-cs"/>
              </a:defRPr>
            </a:lvl5pPr>
            <a:lvl6pPr marL="0" indent="0" algn="l" defTabSz="914400" rtl="0" eaLnBrk="1" latinLnBrk="0" hangingPunct="1">
              <a:spcBef>
                <a:spcPts val="0"/>
              </a:spcBef>
              <a:buFont typeface="Arial" pitchFamily="34" charset="0"/>
              <a:buNone/>
              <a:defRPr sz="3200" kern="1200">
                <a:solidFill>
                  <a:schemeClr val="tx1"/>
                </a:solidFill>
                <a:latin typeface="+mn-lt"/>
                <a:ea typeface="+mn-ea"/>
                <a:cs typeface="+mn-cs"/>
              </a:defRPr>
            </a:lvl6pPr>
            <a:lvl7pPr marL="0" indent="0" algn="l" defTabSz="914400" rtl="0" eaLnBrk="1" latinLnBrk="0" hangingPunct="1">
              <a:spcBef>
                <a:spcPts val="0"/>
              </a:spcBef>
              <a:buFont typeface="Arial" pitchFamily="34" charset="0"/>
              <a:buNone/>
              <a:defRPr sz="3200" kern="1200">
                <a:solidFill>
                  <a:schemeClr val="tx1"/>
                </a:solidFill>
                <a:latin typeface="+mn-lt"/>
                <a:ea typeface="+mn-ea"/>
                <a:cs typeface="+mn-cs"/>
              </a:defRPr>
            </a:lvl7pPr>
            <a:lvl8pPr marL="0" indent="0" algn="l" defTabSz="914400" rtl="0" eaLnBrk="1" latinLnBrk="0" hangingPunct="1">
              <a:spcBef>
                <a:spcPts val="0"/>
              </a:spcBef>
              <a:buFont typeface="Arial" pitchFamily="34" charset="0"/>
              <a:buNone/>
              <a:defRPr sz="3200" kern="1200">
                <a:solidFill>
                  <a:schemeClr val="tx1"/>
                </a:solidFill>
                <a:latin typeface="+mn-lt"/>
                <a:ea typeface="+mn-ea"/>
                <a:cs typeface="+mn-cs"/>
              </a:defRPr>
            </a:lvl8pPr>
            <a:lvl9pPr marL="0" indent="0" algn="l" defTabSz="914400" rtl="0" eaLnBrk="1" latinLnBrk="0" hangingPunct="1">
              <a:spcBef>
                <a:spcPts val="0"/>
              </a:spcBef>
              <a:buFont typeface="Arial" pitchFamily="34" charset="0"/>
              <a:buNone/>
              <a:defRPr sz="3200" kern="1200">
                <a:solidFill>
                  <a:schemeClr val="tx1"/>
                </a:solidFill>
                <a:latin typeface="+mn-lt"/>
                <a:ea typeface="+mn-ea"/>
                <a:cs typeface="+mn-cs"/>
              </a:defRPr>
            </a:lvl9pPr>
          </a:lstStyle>
          <a:p>
            <a:pPr marL="742950" indent="-742950">
              <a:lnSpc>
                <a:spcPct val="150000"/>
              </a:lnSpc>
              <a:buFont typeface="+mj-lt"/>
              <a:buAutoNum type="arabicPeriod"/>
            </a:pPr>
            <a:r>
              <a:rPr lang="en-US" sz="3600" b="1" dirty="0" smtClean="0">
                <a:solidFill>
                  <a:schemeClr val="accent1">
                    <a:lumMod val="75000"/>
                  </a:schemeClr>
                </a:solidFill>
              </a:rPr>
              <a:t>Linkage map -</a:t>
            </a:r>
            <a:r>
              <a:rPr lang="en-US" sz="3600" dirty="0"/>
              <a:t>Shows the location of genes on a chromosome</a:t>
            </a:r>
          </a:p>
          <a:p>
            <a:pPr marL="742950" indent="-742950">
              <a:lnSpc>
                <a:spcPct val="150000"/>
              </a:lnSpc>
              <a:buFont typeface="+mj-lt"/>
              <a:buAutoNum type="arabicPeriod"/>
            </a:pPr>
            <a:r>
              <a:rPr lang="en-US" sz="3600" b="1" dirty="0" smtClean="0">
                <a:solidFill>
                  <a:schemeClr val="accent1">
                    <a:lumMod val="75000"/>
                  </a:schemeClr>
                </a:solidFill>
              </a:rPr>
              <a:t> Pedigree - </a:t>
            </a:r>
            <a:r>
              <a:rPr lang="en-US" sz="3600" dirty="0"/>
              <a:t>Indicates how traits are inherited in a </a:t>
            </a:r>
            <a:r>
              <a:rPr lang="en-US" sz="3600" dirty="0" smtClean="0"/>
              <a:t>family</a:t>
            </a:r>
            <a:endParaRPr lang="en-US" sz="3600" b="1" dirty="0" smtClean="0">
              <a:solidFill>
                <a:schemeClr val="accent1">
                  <a:lumMod val="75000"/>
                </a:schemeClr>
              </a:solidFill>
            </a:endParaRPr>
          </a:p>
          <a:p>
            <a:pPr marL="514350" indent="-514350">
              <a:lnSpc>
                <a:spcPct val="150000"/>
              </a:lnSpc>
              <a:buFont typeface="Arial" pitchFamily="34" charset="0"/>
              <a:buAutoNum type="arabicPeriod"/>
            </a:pPr>
            <a:r>
              <a:rPr lang="en-US" sz="3600" b="1" dirty="0" smtClean="0">
                <a:solidFill>
                  <a:schemeClr val="accent1">
                    <a:lumMod val="75000"/>
                  </a:schemeClr>
                </a:solidFill>
              </a:rPr>
              <a:t>Karyotype - </a:t>
            </a:r>
            <a:r>
              <a:rPr lang="en-US" sz="3600" dirty="0"/>
              <a:t>Indicates the autosomes and sex chromosomes of an </a:t>
            </a:r>
            <a:r>
              <a:rPr lang="en-US" sz="3600" dirty="0" smtClean="0"/>
              <a:t>individual</a:t>
            </a:r>
            <a:endParaRPr lang="en-US" sz="3600" b="1" dirty="0">
              <a:solidFill>
                <a:schemeClr val="accent1">
                  <a:lumMod val="75000"/>
                </a:schemeClr>
              </a:solidFill>
            </a:endParaRPr>
          </a:p>
        </p:txBody>
      </p:sp>
    </p:spTree>
    <p:extLst>
      <p:ext uri="{BB962C8B-B14F-4D97-AF65-F5344CB8AC3E}">
        <p14:creationId xmlns:p14="http://schemas.microsoft.com/office/powerpoint/2010/main" val="2906751307"/>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a:xfrm>
            <a:off x="1841679" y="679938"/>
            <a:ext cx="9951736" cy="4501661"/>
          </a:xfrm>
        </p:spPr>
        <p:txBody>
          <a:bodyPr/>
          <a:lstStyle/>
          <a:p>
            <a:pPr lvl="0">
              <a:lnSpc>
                <a:spcPct val="150000"/>
              </a:lnSpc>
            </a:pPr>
            <a:r>
              <a:rPr lang="en-US" b="1" dirty="0" smtClean="0">
                <a:solidFill>
                  <a:schemeClr val="accent1">
                    <a:lumMod val="75000"/>
                  </a:schemeClr>
                </a:solidFill>
              </a:rPr>
              <a:t>To determine if an individual with a dominant phenotype is homozygous or heterozygous you would d</a:t>
            </a:r>
            <a:r>
              <a:rPr lang="en-US" b="1" dirty="0" smtClean="0">
                <a:solidFill>
                  <a:schemeClr val="accent1">
                    <a:lumMod val="75000"/>
                  </a:schemeClr>
                </a:solidFill>
              </a:rPr>
              <a:t>o a test cross with _________________</a:t>
            </a:r>
            <a:endParaRPr lang="en-US" b="1" dirty="0">
              <a:solidFill>
                <a:schemeClr val="accent1">
                  <a:lumMod val="75000"/>
                </a:schemeClr>
              </a:solidFill>
            </a:endParaRPr>
          </a:p>
          <a:p>
            <a:pPr marL="514350" lvl="0" indent="-514350">
              <a:buAutoNum type="alphaLcPeriod"/>
            </a:pPr>
            <a:endParaRPr lang="en-US" dirty="0">
              <a:solidFill>
                <a:schemeClr val="accent1">
                  <a:lumMod val="75000"/>
                </a:schemeClr>
              </a:solidFill>
            </a:endParaRPr>
          </a:p>
        </p:txBody>
      </p:sp>
      <p:sp>
        <p:nvSpPr>
          <p:cNvPr id="18" name="Text Placeholder 17"/>
          <p:cNvSpPr>
            <a:spLocks noGrp="1"/>
          </p:cNvSpPr>
          <p:nvPr>
            <p:ph type="body" sz="quarter" idx="16"/>
          </p:nvPr>
        </p:nvSpPr>
        <p:spPr/>
        <p:txBody>
          <a:bodyPr/>
          <a:lstStyle/>
          <a:p>
            <a:r>
              <a:rPr lang="en-US" smtClean="0"/>
              <a:t>30</a:t>
            </a:r>
            <a:endParaRPr lang="en-US" dirty="0"/>
          </a:p>
        </p:txBody>
      </p:sp>
      <p:sp>
        <p:nvSpPr>
          <p:cNvPr id="4" name="Title 3"/>
          <p:cNvSpPr>
            <a:spLocks noGrp="1"/>
          </p:cNvSpPr>
          <p:nvPr>
            <p:ph type="title"/>
          </p:nvPr>
        </p:nvSpPr>
        <p:spPr>
          <a:xfrm>
            <a:off x="0" y="5715000"/>
            <a:ext cx="10972800" cy="1143000"/>
          </a:xfrm>
        </p:spPr>
        <p:txBody>
          <a:bodyPr/>
          <a:lstStyle/>
          <a:p>
            <a:r>
              <a:rPr lang="en-US" dirty="0"/>
              <a:t>Category 1</a:t>
            </a:r>
          </a:p>
        </p:txBody>
      </p:sp>
    </p:spTree>
    <p:extLst>
      <p:ext uri="{BB962C8B-B14F-4D97-AF65-F5344CB8AC3E}">
        <p14:creationId xmlns:p14="http://schemas.microsoft.com/office/powerpoint/2010/main" val="121092896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a:xfrm>
            <a:off x="1841677" y="182880"/>
            <a:ext cx="4846505" cy="5162843"/>
          </a:xfrm>
        </p:spPr>
        <p:txBody>
          <a:bodyPr/>
          <a:lstStyle/>
          <a:p>
            <a:pPr lvl="0">
              <a:lnSpc>
                <a:spcPct val="150000"/>
              </a:lnSpc>
            </a:pPr>
            <a:r>
              <a:rPr lang="en-US" b="1" dirty="0">
                <a:solidFill>
                  <a:schemeClr val="accent1">
                    <a:lumMod val="75000"/>
                  </a:schemeClr>
                </a:solidFill>
              </a:rPr>
              <a:t>To determine if an individual with a dominant phenotype is homozygous or heterozygous you would do a test cross with _________________</a:t>
            </a:r>
          </a:p>
          <a:p>
            <a:pPr marL="514350" lvl="0" indent="-514350">
              <a:buAutoNum type="alphaLcPeriod"/>
            </a:pPr>
            <a:r>
              <a:rPr lang="en-US" dirty="0" smtClean="0">
                <a:solidFill>
                  <a:schemeClr val="accent1">
                    <a:lumMod val="75000"/>
                  </a:schemeClr>
                </a:solidFill>
              </a:rPr>
              <a:t>Homozygous recessive</a:t>
            </a:r>
            <a:endParaRPr lang="en-US" dirty="0">
              <a:solidFill>
                <a:schemeClr val="accent1">
                  <a:lumMod val="75000"/>
                </a:schemeClr>
              </a:solidFill>
            </a:endParaRPr>
          </a:p>
        </p:txBody>
      </p:sp>
      <p:sp>
        <p:nvSpPr>
          <p:cNvPr id="18" name="Text Placeholder 17"/>
          <p:cNvSpPr>
            <a:spLocks noGrp="1"/>
          </p:cNvSpPr>
          <p:nvPr>
            <p:ph type="body" sz="quarter" idx="16"/>
          </p:nvPr>
        </p:nvSpPr>
        <p:spPr/>
        <p:txBody>
          <a:bodyPr/>
          <a:lstStyle/>
          <a:p>
            <a:r>
              <a:rPr lang="en-US" smtClean="0"/>
              <a:t>30</a:t>
            </a:r>
            <a:endParaRPr lang="en-US" dirty="0"/>
          </a:p>
        </p:txBody>
      </p:sp>
      <p:sp>
        <p:nvSpPr>
          <p:cNvPr id="4" name="Title 3"/>
          <p:cNvSpPr>
            <a:spLocks noGrp="1"/>
          </p:cNvSpPr>
          <p:nvPr>
            <p:ph type="title"/>
          </p:nvPr>
        </p:nvSpPr>
        <p:spPr>
          <a:xfrm>
            <a:off x="328246" y="5715000"/>
            <a:ext cx="10972800" cy="1143000"/>
          </a:xfrm>
        </p:spPr>
        <p:txBody>
          <a:bodyPr/>
          <a:lstStyle/>
          <a:p>
            <a:r>
              <a:rPr lang="en-US" dirty="0"/>
              <a:t>Category 1</a:t>
            </a:r>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477366" y="932717"/>
            <a:ext cx="5286375" cy="38671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700617919"/>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a:xfrm>
            <a:off x="1841678" y="797169"/>
            <a:ext cx="3810955" cy="4196862"/>
          </a:xfrm>
        </p:spPr>
        <p:txBody>
          <a:bodyPr/>
          <a:lstStyle/>
          <a:p>
            <a:pPr lvl="0">
              <a:lnSpc>
                <a:spcPct val="150000"/>
              </a:lnSpc>
            </a:pPr>
            <a:r>
              <a:rPr lang="en-US" b="1" dirty="0" smtClean="0">
                <a:solidFill>
                  <a:schemeClr val="accent1">
                    <a:lumMod val="75000"/>
                  </a:schemeClr>
                </a:solidFill>
              </a:rPr>
              <a:t>A ring of DNA found in a bacterial cell is called</a:t>
            </a:r>
            <a:endParaRPr lang="en-US" b="1" dirty="0">
              <a:solidFill>
                <a:schemeClr val="accent1">
                  <a:lumMod val="75000"/>
                </a:schemeClr>
              </a:solidFill>
            </a:endParaRPr>
          </a:p>
          <a:p>
            <a:pPr marL="514350" lvl="0" indent="-514350">
              <a:lnSpc>
                <a:spcPct val="150000"/>
              </a:lnSpc>
              <a:buAutoNum type="alphaLcPeriod"/>
            </a:pPr>
            <a:r>
              <a:rPr lang="en-US" b="1" dirty="0" smtClean="0">
                <a:solidFill>
                  <a:schemeClr val="accent1">
                    <a:lumMod val="75000"/>
                  </a:schemeClr>
                </a:solidFill>
              </a:rPr>
              <a:t>A restriction enzyme</a:t>
            </a:r>
          </a:p>
          <a:p>
            <a:pPr marL="514350" lvl="0" indent="-514350">
              <a:lnSpc>
                <a:spcPct val="150000"/>
              </a:lnSpc>
              <a:buAutoNum type="alphaLcPeriod"/>
            </a:pPr>
            <a:r>
              <a:rPr lang="en-US" b="1" dirty="0" smtClean="0">
                <a:solidFill>
                  <a:schemeClr val="accent1">
                    <a:lumMod val="75000"/>
                  </a:schemeClr>
                </a:solidFill>
              </a:rPr>
              <a:t>Plasmid</a:t>
            </a:r>
          </a:p>
          <a:p>
            <a:pPr marL="514350" lvl="0" indent="-514350">
              <a:lnSpc>
                <a:spcPct val="150000"/>
              </a:lnSpc>
              <a:buAutoNum type="alphaLcPeriod"/>
            </a:pPr>
            <a:r>
              <a:rPr lang="en-US" b="1" dirty="0" smtClean="0">
                <a:solidFill>
                  <a:schemeClr val="accent1">
                    <a:lumMod val="75000"/>
                  </a:schemeClr>
                </a:solidFill>
              </a:rPr>
              <a:t>PCR</a:t>
            </a:r>
            <a:endParaRPr lang="en-US" b="1" dirty="0">
              <a:solidFill>
                <a:schemeClr val="accent1">
                  <a:lumMod val="75000"/>
                </a:schemeClr>
              </a:solidFill>
            </a:endParaRPr>
          </a:p>
          <a:p>
            <a:pPr marL="514350" lvl="0" indent="-514350">
              <a:buAutoNum type="alphaLcPeriod"/>
            </a:pPr>
            <a:endParaRPr lang="en-US" dirty="0">
              <a:solidFill>
                <a:schemeClr val="accent1">
                  <a:lumMod val="75000"/>
                </a:schemeClr>
              </a:solidFill>
            </a:endParaRPr>
          </a:p>
        </p:txBody>
      </p:sp>
      <p:sp>
        <p:nvSpPr>
          <p:cNvPr id="18" name="Text Placeholder 17"/>
          <p:cNvSpPr>
            <a:spLocks noGrp="1"/>
          </p:cNvSpPr>
          <p:nvPr>
            <p:ph type="body" sz="quarter" idx="16"/>
          </p:nvPr>
        </p:nvSpPr>
        <p:spPr/>
        <p:txBody>
          <a:bodyPr/>
          <a:lstStyle/>
          <a:p>
            <a:r>
              <a:rPr lang="en-US" smtClean="0"/>
              <a:t>40</a:t>
            </a:r>
            <a:endParaRPr lang="en-US" dirty="0"/>
          </a:p>
        </p:txBody>
      </p:sp>
      <p:sp>
        <p:nvSpPr>
          <p:cNvPr id="4" name="Title 3"/>
          <p:cNvSpPr>
            <a:spLocks noGrp="1"/>
          </p:cNvSpPr>
          <p:nvPr>
            <p:ph type="title"/>
          </p:nvPr>
        </p:nvSpPr>
        <p:spPr>
          <a:xfrm>
            <a:off x="515815" y="5715000"/>
            <a:ext cx="10972800" cy="1143000"/>
          </a:xfrm>
        </p:spPr>
        <p:txBody>
          <a:bodyPr/>
          <a:lstStyle/>
          <a:p>
            <a:r>
              <a:rPr lang="en-US" dirty="0"/>
              <a:t>Category 1</a:t>
            </a:r>
          </a:p>
        </p:txBody>
      </p:sp>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652633" y="429714"/>
            <a:ext cx="6282464" cy="312338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092060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Game Board Colorful">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FFFFFF"/>
      </a:hlink>
      <a:folHlink>
        <a:srgbClr val="656565"/>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Game Board Colorful">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FFFFFF"/>
      </a:hlink>
      <a:folHlink>
        <a:srgbClr val="656565"/>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mso-contentType ?>
<FormTemplates xmlns="http://schemas.microsoft.com/sharepoint/v3/contenttype/forms">
  <Display>DocumentLibraryForm</Display>
  <Edit>AssetEditForm</Edit>
  <New>DocumentLibraryForm</New>
</FormTemplates>
</file>

<file path=customXml/itemProps1.xml><?xml version="1.0" encoding="utf-8"?>
<ds:datastoreItem xmlns:ds="http://schemas.openxmlformats.org/officeDocument/2006/customXml" ds:itemID="{763151B4-AA19-4907-9168-9B66268D5F10}">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0</TotalTime>
  <Words>1413</Words>
  <Application>Microsoft Office PowerPoint</Application>
  <PresentationFormat>Custom</PresentationFormat>
  <Paragraphs>312</Paragraphs>
  <Slides>56</Slides>
  <Notes>0</Notes>
  <HiddenSlides>0</HiddenSlides>
  <MMClips>0</MMClips>
  <ScaleCrop>false</ScaleCrop>
  <HeadingPairs>
    <vt:vector size="4" baseType="variant">
      <vt:variant>
        <vt:lpstr>Theme</vt:lpstr>
      </vt:variant>
      <vt:variant>
        <vt:i4>1</vt:i4>
      </vt:variant>
      <vt:variant>
        <vt:lpstr>Slide Titles</vt:lpstr>
      </vt:variant>
      <vt:variant>
        <vt:i4>56</vt:i4>
      </vt:variant>
    </vt:vector>
  </HeadingPairs>
  <TitlesOfParts>
    <vt:vector size="57" baseType="lpstr">
      <vt:lpstr>Office Theme</vt:lpstr>
      <vt:lpstr>PowerPoint Presentation</vt:lpstr>
      <vt:lpstr>Category 1 questions follow</vt:lpstr>
      <vt:lpstr>Category 1</vt:lpstr>
      <vt:lpstr>Category 1</vt:lpstr>
      <vt:lpstr>Category 1</vt:lpstr>
      <vt:lpstr>Category 1</vt:lpstr>
      <vt:lpstr>Category 1</vt:lpstr>
      <vt:lpstr>Category 1</vt:lpstr>
      <vt:lpstr>Category 1</vt:lpstr>
      <vt:lpstr>Category 1</vt:lpstr>
      <vt:lpstr>Category 1</vt:lpstr>
      <vt:lpstr>Category 1</vt:lpstr>
      <vt:lpstr>Category 2 questions follow</vt:lpstr>
      <vt:lpstr>Category 2</vt:lpstr>
      <vt:lpstr>Category 2</vt:lpstr>
      <vt:lpstr>PowerPoint Presentation</vt:lpstr>
      <vt:lpstr>Category 2</vt:lpstr>
      <vt:lpstr>Category 2</vt:lpstr>
      <vt:lpstr>Category 2</vt:lpstr>
      <vt:lpstr>Category 2</vt:lpstr>
      <vt:lpstr>Category 2</vt:lpstr>
      <vt:lpstr>Category 2</vt:lpstr>
      <vt:lpstr>Category 2</vt:lpstr>
      <vt:lpstr>Category 3 questions follow</vt:lpstr>
      <vt:lpstr>Category 3</vt:lpstr>
      <vt:lpstr>Category 3</vt:lpstr>
      <vt:lpstr>Category 3</vt:lpstr>
      <vt:lpstr>Category 3</vt:lpstr>
      <vt:lpstr>Category 3</vt:lpstr>
      <vt:lpstr>Category 3</vt:lpstr>
      <vt:lpstr>Category 3</vt:lpstr>
      <vt:lpstr>Category 3</vt:lpstr>
      <vt:lpstr>Category 3</vt:lpstr>
      <vt:lpstr>Category 3</vt:lpstr>
      <vt:lpstr>Category 4 questions follow</vt:lpstr>
      <vt:lpstr>Category 4</vt:lpstr>
      <vt:lpstr>Category 4</vt:lpstr>
      <vt:lpstr>Category 4</vt:lpstr>
      <vt:lpstr>Category 4</vt:lpstr>
      <vt:lpstr>Category 4</vt:lpstr>
      <vt:lpstr>Category 4</vt:lpstr>
      <vt:lpstr>Category 4</vt:lpstr>
      <vt:lpstr>Category 4</vt:lpstr>
      <vt:lpstr>Category 4</vt:lpstr>
      <vt:lpstr>Category 4</vt:lpstr>
      <vt:lpstr>Category 5 questions follow</vt:lpstr>
      <vt:lpstr>Category 5</vt:lpstr>
      <vt:lpstr>Category 5</vt:lpstr>
      <vt:lpstr>Category 5</vt:lpstr>
      <vt:lpstr>Category 5</vt:lpstr>
      <vt:lpstr>Category 5</vt:lpstr>
      <vt:lpstr>Category 5</vt:lpstr>
      <vt:lpstr>Category 5</vt:lpstr>
      <vt:lpstr>Category 5</vt:lpstr>
      <vt:lpstr>Category 5</vt:lpstr>
      <vt:lpstr>Category 5</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2013-12-02T01:28:01Z</dcterms:created>
  <dcterms:modified xsi:type="dcterms:W3CDTF">2014-05-04T17:15:11Z</dcterms:modified>
  <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TC040012069991</vt:lpwstr>
  </property>
</Properties>
</file>